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7" r:id="rId6"/>
    <p:sldId id="288" r:id="rId7"/>
    <p:sldId id="313" r:id="rId8"/>
    <p:sldId id="314" r:id="rId9"/>
    <p:sldId id="315" r:id="rId10"/>
    <p:sldId id="316" r:id="rId11"/>
    <p:sldId id="355" r:id="rId12"/>
    <p:sldId id="354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71" r:id="rId26"/>
    <p:sldId id="368" r:id="rId27"/>
    <p:sldId id="369" r:id="rId28"/>
    <p:sldId id="370" r:id="rId29"/>
    <p:sldId id="372" r:id="rId30"/>
    <p:sldId id="373" r:id="rId31"/>
    <p:sldId id="374" r:id="rId32"/>
    <p:sldId id="375" r:id="rId33"/>
    <p:sldId id="376" r:id="rId34"/>
    <p:sldId id="317" r:id="rId35"/>
    <p:sldId id="318" r:id="rId36"/>
    <p:sldId id="319" r:id="rId37"/>
    <p:sldId id="320" r:id="rId38"/>
    <p:sldId id="282" r:id="rId39"/>
    <p:sldId id="292" r:id="rId40"/>
    <p:sldId id="283" r:id="rId41"/>
    <p:sldId id="284" r:id="rId42"/>
    <p:sldId id="285" r:id="rId43"/>
    <p:sldId id="377" r:id="rId44"/>
    <p:sldId id="345" r:id="rId45"/>
    <p:sldId id="346" r:id="rId46"/>
    <p:sldId id="347" r:id="rId47"/>
    <p:sldId id="378" r:id="rId48"/>
    <p:sldId id="379" r:id="rId49"/>
    <p:sldId id="380" r:id="rId50"/>
    <p:sldId id="381" r:id="rId51"/>
    <p:sldId id="382" r:id="rId52"/>
    <p:sldId id="383" r:id="rId53"/>
    <p:sldId id="384" r:id="rId54"/>
    <p:sldId id="385" r:id="rId55"/>
    <p:sldId id="286" r:id="rId56"/>
    <p:sldId id="348" r:id="rId57"/>
    <p:sldId id="386" r:id="rId58"/>
    <p:sldId id="387" r:id="rId59"/>
    <p:sldId id="388" r:id="rId60"/>
    <p:sldId id="389" r:id="rId61"/>
    <p:sldId id="390" r:id="rId62"/>
    <p:sldId id="391" r:id="rId63"/>
    <p:sldId id="352" r:id="rId64"/>
  </p:sldIdLst>
  <p:sldSz cx="9144000" cy="6858000" type="screen4x3"/>
  <p:notesSz cx="6858000" cy="9144000"/>
  <p:custDataLst>
    <p:tags r:id="rId6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8" d="100"/>
          <a:sy n="58" d="100"/>
        </p:scale>
        <p:origin x="-888" y="-90"/>
      </p:cViewPr>
      <p:guideLst>
        <p:guide orient="horz" pos="2124"/>
        <p:guide pos="291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8" Type="http://schemas.openxmlformats.org/officeDocument/2006/relationships/tags" Target="tags/tag784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99" Type="http://schemas.openxmlformats.org/officeDocument/2006/relationships/tags" Target="../tags/tag98.xml"/><Relationship Id="rId98" Type="http://schemas.openxmlformats.org/officeDocument/2006/relationships/tags" Target="../tags/tag97.xml"/><Relationship Id="rId97" Type="http://schemas.openxmlformats.org/officeDocument/2006/relationships/tags" Target="../tags/tag96.xml"/><Relationship Id="rId96" Type="http://schemas.openxmlformats.org/officeDocument/2006/relationships/tags" Target="../tags/tag95.xml"/><Relationship Id="rId95" Type="http://schemas.openxmlformats.org/officeDocument/2006/relationships/tags" Target="../tags/tag94.xml"/><Relationship Id="rId94" Type="http://schemas.openxmlformats.org/officeDocument/2006/relationships/tags" Target="../tags/tag93.xml"/><Relationship Id="rId93" Type="http://schemas.openxmlformats.org/officeDocument/2006/relationships/tags" Target="../tags/tag92.xml"/><Relationship Id="rId92" Type="http://schemas.openxmlformats.org/officeDocument/2006/relationships/tags" Target="../tags/tag91.xml"/><Relationship Id="rId91" Type="http://schemas.openxmlformats.org/officeDocument/2006/relationships/tags" Target="../tags/tag90.xml"/><Relationship Id="rId90" Type="http://schemas.openxmlformats.org/officeDocument/2006/relationships/tags" Target="../tags/tag89.xml"/><Relationship Id="rId9" Type="http://schemas.openxmlformats.org/officeDocument/2006/relationships/tags" Target="../tags/tag8.xml"/><Relationship Id="rId89" Type="http://schemas.openxmlformats.org/officeDocument/2006/relationships/tags" Target="../tags/tag88.xml"/><Relationship Id="rId88" Type="http://schemas.openxmlformats.org/officeDocument/2006/relationships/tags" Target="../tags/tag87.xml"/><Relationship Id="rId87" Type="http://schemas.openxmlformats.org/officeDocument/2006/relationships/tags" Target="../tags/tag86.xml"/><Relationship Id="rId86" Type="http://schemas.openxmlformats.org/officeDocument/2006/relationships/tags" Target="../tags/tag85.xml"/><Relationship Id="rId85" Type="http://schemas.openxmlformats.org/officeDocument/2006/relationships/tags" Target="../tags/tag84.xml"/><Relationship Id="rId84" Type="http://schemas.openxmlformats.org/officeDocument/2006/relationships/tags" Target="../tags/tag83.xml"/><Relationship Id="rId83" Type="http://schemas.openxmlformats.org/officeDocument/2006/relationships/tags" Target="../tags/tag82.xml"/><Relationship Id="rId82" Type="http://schemas.openxmlformats.org/officeDocument/2006/relationships/tags" Target="../tags/tag81.xml"/><Relationship Id="rId81" Type="http://schemas.openxmlformats.org/officeDocument/2006/relationships/tags" Target="../tags/tag80.xml"/><Relationship Id="rId80" Type="http://schemas.openxmlformats.org/officeDocument/2006/relationships/tags" Target="../tags/tag79.xml"/><Relationship Id="rId8" Type="http://schemas.openxmlformats.org/officeDocument/2006/relationships/tags" Target="../tags/tag7.xml"/><Relationship Id="rId79" Type="http://schemas.openxmlformats.org/officeDocument/2006/relationships/tags" Target="../tags/tag78.xml"/><Relationship Id="rId78" Type="http://schemas.openxmlformats.org/officeDocument/2006/relationships/tags" Target="../tags/tag77.xml"/><Relationship Id="rId77" Type="http://schemas.openxmlformats.org/officeDocument/2006/relationships/tags" Target="../tags/tag76.xml"/><Relationship Id="rId76" Type="http://schemas.openxmlformats.org/officeDocument/2006/relationships/tags" Target="../tags/tag75.xml"/><Relationship Id="rId75" Type="http://schemas.openxmlformats.org/officeDocument/2006/relationships/tags" Target="../tags/tag74.xml"/><Relationship Id="rId74" Type="http://schemas.openxmlformats.org/officeDocument/2006/relationships/tags" Target="../tags/tag73.xml"/><Relationship Id="rId73" Type="http://schemas.openxmlformats.org/officeDocument/2006/relationships/tags" Target="../tags/tag72.xml"/><Relationship Id="rId72" Type="http://schemas.openxmlformats.org/officeDocument/2006/relationships/tags" Target="../tags/tag71.xml"/><Relationship Id="rId71" Type="http://schemas.openxmlformats.org/officeDocument/2006/relationships/tags" Target="../tags/tag70.xml"/><Relationship Id="rId70" Type="http://schemas.openxmlformats.org/officeDocument/2006/relationships/tags" Target="../tags/tag69.xml"/><Relationship Id="rId7" Type="http://schemas.openxmlformats.org/officeDocument/2006/relationships/tags" Target="../tags/tag6.xml"/><Relationship Id="rId69" Type="http://schemas.openxmlformats.org/officeDocument/2006/relationships/tags" Target="../tags/tag68.xml"/><Relationship Id="rId68" Type="http://schemas.openxmlformats.org/officeDocument/2006/relationships/tags" Target="../tags/tag67.xml"/><Relationship Id="rId67" Type="http://schemas.openxmlformats.org/officeDocument/2006/relationships/tags" Target="../tags/tag66.xml"/><Relationship Id="rId66" Type="http://schemas.openxmlformats.org/officeDocument/2006/relationships/tags" Target="../tags/tag65.xml"/><Relationship Id="rId65" Type="http://schemas.openxmlformats.org/officeDocument/2006/relationships/tags" Target="../tags/tag64.xml"/><Relationship Id="rId64" Type="http://schemas.openxmlformats.org/officeDocument/2006/relationships/tags" Target="../tags/tag63.xml"/><Relationship Id="rId63" Type="http://schemas.openxmlformats.org/officeDocument/2006/relationships/tags" Target="../tags/tag62.xml"/><Relationship Id="rId62" Type="http://schemas.openxmlformats.org/officeDocument/2006/relationships/tags" Target="../tags/tag61.xml"/><Relationship Id="rId61" Type="http://schemas.openxmlformats.org/officeDocument/2006/relationships/tags" Target="../tags/tag60.xml"/><Relationship Id="rId60" Type="http://schemas.openxmlformats.org/officeDocument/2006/relationships/tags" Target="../tags/tag59.xml"/><Relationship Id="rId6" Type="http://schemas.openxmlformats.org/officeDocument/2006/relationships/tags" Target="../tags/tag5.xml"/><Relationship Id="rId59" Type="http://schemas.openxmlformats.org/officeDocument/2006/relationships/tags" Target="../tags/tag58.xml"/><Relationship Id="rId58" Type="http://schemas.openxmlformats.org/officeDocument/2006/relationships/tags" Target="../tags/tag57.xml"/><Relationship Id="rId57" Type="http://schemas.openxmlformats.org/officeDocument/2006/relationships/tags" Target="../tags/tag56.xml"/><Relationship Id="rId56" Type="http://schemas.openxmlformats.org/officeDocument/2006/relationships/tags" Target="../tags/tag55.xml"/><Relationship Id="rId55" Type="http://schemas.openxmlformats.org/officeDocument/2006/relationships/tags" Target="../tags/tag54.xml"/><Relationship Id="rId54" Type="http://schemas.openxmlformats.org/officeDocument/2006/relationships/tags" Target="../tags/tag53.xml"/><Relationship Id="rId53" Type="http://schemas.openxmlformats.org/officeDocument/2006/relationships/tags" Target="../tags/tag52.xml"/><Relationship Id="rId52" Type="http://schemas.openxmlformats.org/officeDocument/2006/relationships/tags" Target="../tags/tag51.xml"/><Relationship Id="rId51" Type="http://schemas.openxmlformats.org/officeDocument/2006/relationships/tags" Target="../tags/tag50.xml"/><Relationship Id="rId50" Type="http://schemas.openxmlformats.org/officeDocument/2006/relationships/tags" Target="../tags/tag49.xml"/><Relationship Id="rId5" Type="http://schemas.openxmlformats.org/officeDocument/2006/relationships/tags" Target="../tags/tag4.xml"/><Relationship Id="rId49" Type="http://schemas.openxmlformats.org/officeDocument/2006/relationships/tags" Target="../tags/tag48.xml"/><Relationship Id="rId48" Type="http://schemas.openxmlformats.org/officeDocument/2006/relationships/tags" Target="../tags/tag47.xml"/><Relationship Id="rId47" Type="http://schemas.openxmlformats.org/officeDocument/2006/relationships/tags" Target="../tags/tag46.xml"/><Relationship Id="rId46" Type="http://schemas.openxmlformats.org/officeDocument/2006/relationships/tags" Target="../tags/tag45.xml"/><Relationship Id="rId45" Type="http://schemas.openxmlformats.org/officeDocument/2006/relationships/tags" Target="../tags/tag44.xml"/><Relationship Id="rId44" Type="http://schemas.openxmlformats.org/officeDocument/2006/relationships/tags" Target="../tags/tag43.xml"/><Relationship Id="rId43" Type="http://schemas.openxmlformats.org/officeDocument/2006/relationships/tags" Target="../tags/tag42.xml"/><Relationship Id="rId42" Type="http://schemas.openxmlformats.org/officeDocument/2006/relationships/tags" Target="../tags/tag41.xml"/><Relationship Id="rId41" Type="http://schemas.openxmlformats.org/officeDocument/2006/relationships/tags" Target="../tags/tag40.xml"/><Relationship Id="rId40" Type="http://schemas.openxmlformats.org/officeDocument/2006/relationships/tags" Target="../tags/tag39.xml"/><Relationship Id="rId4" Type="http://schemas.openxmlformats.org/officeDocument/2006/relationships/tags" Target="../tags/tag3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1" Type="http://schemas.openxmlformats.org/officeDocument/2006/relationships/tags" Target="../tags/tag180.xml"/><Relationship Id="rId180" Type="http://schemas.openxmlformats.org/officeDocument/2006/relationships/tags" Target="../tags/tag179.xml"/><Relationship Id="rId18" Type="http://schemas.openxmlformats.org/officeDocument/2006/relationships/tags" Target="../tags/tag17.xml"/><Relationship Id="rId179" Type="http://schemas.openxmlformats.org/officeDocument/2006/relationships/tags" Target="../tags/tag178.xml"/><Relationship Id="rId178" Type="http://schemas.openxmlformats.org/officeDocument/2006/relationships/tags" Target="../tags/tag177.xml"/><Relationship Id="rId177" Type="http://schemas.openxmlformats.org/officeDocument/2006/relationships/tags" Target="../tags/tag176.xml"/><Relationship Id="rId176" Type="http://schemas.openxmlformats.org/officeDocument/2006/relationships/tags" Target="../tags/tag175.xml"/><Relationship Id="rId175" Type="http://schemas.openxmlformats.org/officeDocument/2006/relationships/tags" Target="../tags/tag174.xml"/><Relationship Id="rId174" Type="http://schemas.openxmlformats.org/officeDocument/2006/relationships/tags" Target="../tags/tag173.xml"/><Relationship Id="rId173" Type="http://schemas.openxmlformats.org/officeDocument/2006/relationships/tags" Target="../tags/tag172.xml"/><Relationship Id="rId172" Type="http://schemas.openxmlformats.org/officeDocument/2006/relationships/tags" Target="../tags/tag171.xml"/><Relationship Id="rId171" Type="http://schemas.openxmlformats.org/officeDocument/2006/relationships/tags" Target="../tags/tag170.xml"/><Relationship Id="rId170" Type="http://schemas.openxmlformats.org/officeDocument/2006/relationships/tags" Target="../tags/tag169.xml"/><Relationship Id="rId17" Type="http://schemas.openxmlformats.org/officeDocument/2006/relationships/tags" Target="../tags/tag16.xml"/><Relationship Id="rId169" Type="http://schemas.openxmlformats.org/officeDocument/2006/relationships/tags" Target="../tags/tag168.xml"/><Relationship Id="rId168" Type="http://schemas.openxmlformats.org/officeDocument/2006/relationships/tags" Target="../tags/tag167.xml"/><Relationship Id="rId167" Type="http://schemas.openxmlformats.org/officeDocument/2006/relationships/tags" Target="../tags/tag166.xml"/><Relationship Id="rId166" Type="http://schemas.openxmlformats.org/officeDocument/2006/relationships/tags" Target="../tags/tag165.xml"/><Relationship Id="rId165" Type="http://schemas.openxmlformats.org/officeDocument/2006/relationships/tags" Target="../tags/tag164.xml"/><Relationship Id="rId164" Type="http://schemas.openxmlformats.org/officeDocument/2006/relationships/tags" Target="../tags/tag163.xml"/><Relationship Id="rId163" Type="http://schemas.openxmlformats.org/officeDocument/2006/relationships/tags" Target="../tags/tag162.xml"/><Relationship Id="rId162" Type="http://schemas.openxmlformats.org/officeDocument/2006/relationships/tags" Target="../tags/tag161.xml"/><Relationship Id="rId161" Type="http://schemas.openxmlformats.org/officeDocument/2006/relationships/tags" Target="../tags/tag160.xml"/><Relationship Id="rId160" Type="http://schemas.openxmlformats.org/officeDocument/2006/relationships/tags" Target="../tags/tag159.xml"/><Relationship Id="rId16" Type="http://schemas.openxmlformats.org/officeDocument/2006/relationships/tags" Target="../tags/tag15.xml"/><Relationship Id="rId159" Type="http://schemas.openxmlformats.org/officeDocument/2006/relationships/tags" Target="../tags/tag158.xml"/><Relationship Id="rId158" Type="http://schemas.openxmlformats.org/officeDocument/2006/relationships/tags" Target="../tags/tag157.xml"/><Relationship Id="rId157" Type="http://schemas.openxmlformats.org/officeDocument/2006/relationships/tags" Target="../tags/tag156.xml"/><Relationship Id="rId156" Type="http://schemas.openxmlformats.org/officeDocument/2006/relationships/tags" Target="../tags/tag155.xml"/><Relationship Id="rId155" Type="http://schemas.openxmlformats.org/officeDocument/2006/relationships/tags" Target="../tags/tag154.xml"/><Relationship Id="rId154" Type="http://schemas.openxmlformats.org/officeDocument/2006/relationships/tags" Target="../tags/tag153.xml"/><Relationship Id="rId153" Type="http://schemas.openxmlformats.org/officeDocument/2006/relationships/tags" Target="../tags/tag152.xml"/><Relationship Id="rId152" Type="http://schemas.openxmlformats.org/officeDocument/2006/relationships/tags" Target="../tags/tag151.xml"/><Relationship Id="rId151" Type="http://schemas.openxmlformats.org/officeDocument/2006/relationships/tags" Target="../tags/tag150.xml"/><Relationship Id="rId150" Type="http://schemas.openxmlformats.org/officeDocument/2006/relationships/tags" Target="../tags/tag149.xml"/><Relationship Id="rId15" Type="http://schemas.openxmlformats.org/officeDocument/2006/relationships/tags" Target="../tags/tag14.xml"/><Relationship Id="rId149" Type="http://schemas.openxmlformats.org/officeDocument/2006/relationships/tags" Target="../tags/tag148.xml"/><Relationship Id="rId148" Type="http://schemas.openxmlformats.org/officeDocument/2006/relationships/tags" Target="../tags/tag147.xml"/><Relationship Id="rId147" Type="http://schemas.openxmlformats.org/officeDocument/2006/relationships/tags" Target="../tags/tag146.xml"/><Relationship Id="rId146" Type="http://schemas.openxmlformats.org/officeDocument/2006/relationships/tags" Target="../tags/tag145.xml"/><Relationship Id="rId145" Type="http://schemas.openxmlformats.org/officeDocument/2006/relationships/tags" Target="../tags/tag144.xml"/><Relationship Id="rId144" Type="http://schemas.openxmlformats.org/officeDocument/2006/relationships/tags" Target="../tags/tag143.xml"/><Relationship Id="rId143" Type="http://schemas.openxmlformats.org/officeDocument/2006/relationships/tags" Target="../tags/tag142.xml"/><Relationship Id="rId142" Type="http://schemas.openxmlformats.org/officeDocument/2006/relationships/tags" Target="../tags/tag141.xml"/><Relationship Id="rId141" Type="http://schemas.openxmlformats.org/officeDocument/2006/relationships/tags" Target="../tags/tag140.xml"/><Relationship Id="rId140" Type="http://schemas.openxmlformats.org/officeDocument/2006/relationships/tags" Target="../tags/tag139.xml"/><Relationship Id="rId14" Type="http://schemas.openxmlformats.org/officeDocument/2006/relationships/tags" Target="../tags/tag13.xml"/><Relationship Id="rId139" Type="http://schemas.openxmlformats.org/officeDocument/2006/relationships/tags" Target="../tags/tag138.xml"/><Relationship Id="rId138" Type="http://schemas.openxmlformats.org/officeDocument/2006/relationships/tags" Target="../tags/tag137.xml"/><Relationship Id="rId137" Type="http://schemas.openxmlformats.org/officeDocument/2006/relationships/tags" Target="../tags/tag136.xml"/><Relationship Id="rId136" Type="http://schemas.openxmlformats.org/officeDocument/2006/relationships/tags" Target="../tags/tag135.xml"/><Relationship Id="rId135" Type="http://schemas.openxmlformats.org/officeDocument/2006/relationships/tags" Target="../tags/tag134.xml"/><Relationship Id="rId134" Type="http://schemas.openxmlformats.org/officeDocument/2006/relationships/tags" Target="../tags/tag133.xml"/><Relationship Id="rId133" Type="http://schemas.openxmlformats.org/officeDocument/2006/relationships/tags" Target="../tags/tag132.xml"/><Relationship Id="rId132" Type="http://schemas.openxmlformats.org/officeDocument/2006/relationships/tags" Target="../tags/tag131.xml"/><Relationship Id="rId131" Type="http://schemas.openxmlformats.org/officeDocument/2006/relationships/tags" Target="../tags/tag130.xml"/><Relationship Id="rId130" Type="http://schemas.openxmlformats.org/officeDocument/2006/relationships/tags" Target="../tags/tag129.xml"/><Relationship Id="rId13" Type="http://schemas.openxmlformats.org/officeDocument/2006/relationships/tags" Target="../tags/tag12.xml"/><Relationship Id="rId129" Type="http://schemas.openxmlformats.org/officeDocument/2006/relationships/tags" Target="../tags/tag128.xml"/><Relationship Id="rId128" Type="http://schemas.openxmlformats.org/officeDocument/2006/relationships/tags" Target="../tags/tag127.xml"/><Relationship Id="rId127" Type="http://schemas.openxmlformats.org/officeDocument/2006/relationships/tags" Target="../tags/tag126.xml"/><Relationship Id="rId126" Type="http://schemas.openxmlformats.org/officeDocument/2006/relationships/tags" Target="../tags/tag125.xml"/><Relationship Id="rId125" Type="http://schemas.openxmlformats.org/officeDocument/2006/relationships/tags" Target="../tags/tag124.xml"/><Relationship Id="rId124" Type="http://schemas.openxmlformats.org/officeDocument/2006/relationships/tags" Target="../tags/tag123.xml"/><Relationship Id="rId123" Type="http://schemas.openxmlformats.org/officeDocument/2006/relationships/tags" Target="../tags/tag122.xml"/><Relationship Id="rId122" Type="http://schemas.openxmlformats.org/officeDocument/2006/relationships/tags" Target="../tags/tag121.xml"/><Relationship Id="rId121" Type="http://schemas.openxmlformats.org/officeDocument/2006/relationships/tags" Target="../tags/tag120.xml"/><Relationship Id="rId120" Type="http://schemas.openxmlformats.org/officeDocument/2006/relationships/tags" Target="../tags/tag119.xml"/><Relationship Id="rId12" Type="http://schemas.openxmlformats.org/officeDocument/2006/relationships/tags" Target="../tags/tag11.xml"/><Relationship Id="rId119" Type="http://schemas.openxmlformats.org/officeDocument/2006/relationships/tags" Target="../tags/tag118.xml"/><Relationship Id="rId118" Type="http://schemas.openxmlformats.org/officeDocument/2006/relationships/tags" Target="../tags/tag117.xml"/><Relationship Id="rId117" Type="http://schemas.openxmlformats.org/officeDocument/2006/relationships/tags" Target="../tags/tag116.xml"/><Relationship Id="rId116" Type="http://schemas.openxmlformats.org/officeDocument/2006/relationships/tags" Target="../tags/tag115.xml"/><Relationship Id="rId115" Type="http://schemas.openxmlformats.org/officeDocument/2006/relationships/tags" Target="../tags/tag114.xml"/><Relationship Id="rId114" Type="http://schemas.openxmlformats.org/officeDocument/2006/relationships/tags" Target="../tags/tag113.xml"/><Relationship Id="rId113" Type="http://schemas.openxmlformats.org/officeDocument/2006/relationships/tags" Target="../tags/tag112.xml"/><Relationship Id="rId112" Type="http://schemas.openxmlformats.org/officeDocument/2006/relationships/tags" Target="../tags/tag111.xml"/><Relationship Id="rId111" Type="http://schemas.openxmlformats.org/officeDocument/2006/relationships/tags" Target="../tags/tag110.xml"/><Relationship Id="rId110" Type="http://schemas.openxmlformats.org/officeDocument/2006/relationships/tags" Target="../tags/tag109.xml"/><Relationship Id="rId11" Type="http://schemas.openxmlformats.org/officeDocument/2006/relationships/tags" Target="../tags/tag10.xml"/><Relationship Id="rId109" Type="http://schemas.openxmlformats.org/officeDocument/2006/relationships/tags" Target="../tags/tag108.xml"/><Relationship Id="rId108" Type="http://schemas.openxmlformats.org/officeDocument/2006/relationships/tags" Target="../tags/tag107.xml"/><Relationship Id="rId107" Type="http://schemas.openxmlformats.org/officeDocument/2006/relationships/tags" Target="../tags/tag106.xml"/><Relationship Id="rId106" Type="http://schemas.openxmlformats.org/officeDocument/2006/relationships/tags" Target="../tags/tag105.xml"/><Relationship Id="rId105" Type="http://schemas.openxmlformats.org/officeDocument/2006/relationships/tags" Target="../tags/tag104.xml"/><Relationship Id="rId104" Type="http://schemas.openxmlformats.org/officeDocument/2006/relationships/tags" Target="../tags/tag103.xml"/><Relationship Id="rId103" Type="http://schemas.openxmlformats.org/officeDocument/2006/relationships/tags" Target="../tags/tag102.xml"/><Relationship Id="rId102" Type="http://schemas.openxmlformats.org/officeDocument/2006/relationships/tags" Target="../tags/tag101.xml"/><Relationship Id="rId101" Type="http://schemas.openxmlformats.org/officeDocument/2006/relationships/tags" Target="../tags/tag100.xml"/><Relationship Id="rId100" Type="http://schemas.openxmlformats.org/officeDocument/2006/relationships/tags" Target="../tags/tag99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reeform 2"/>
          <p:cNvSpPr/>
          <p:nvPr>
            <p:custDataLst>
              <p:tags r:id="rId2"/>
            </p:custDataLst>
          </p:nvPr>
        </p:nvSpPr>
        <p:spPr bwMode="auto">
          <a:xfrm>
            <a:off x="4760913" y="20638"/>
            <a:ext cx="4438650" cy="4038600"/>
          </a:xfrm>
          <a:custGeom>
            <a:avLst/>
            <a:gdLst/>
            <a:ahLst/>
            <a:cxnLst>
              <a:cxn ang="0">
                <a:pos x="23" y="4"/>
              </a:cxn>
              <a:cxn ang="0">
                <a:pos x="11" y="71"/>
              </a:cxn>
              <a:cxn ang="0">
                <a:pos x="25" y="393"/>
              </a:cxn>
              <a:cxn ang="0">
                <a:pos x="54" y="457"/>
              </a:cxn>
              <a:cxn ang="0">
                <a:pos x="158" y="482"/>
              </a:cxn>
              <a:cxn ang="0">
                <a:pos x="204" y="495"/>
              </a:cxn>
              <a:cxn ang="0">
                <a:pos x="520" y="475"/>
              </a:cxn>
              <a:cxn ang="0">
                <a:pos x="533" y="167"/>
              </a:cxn>
              <a:cxn ang="0">
                <a:pos x="369" y="16"/>
              </a:cxn>
              <a:cxn ang="0">
                <a:pos x="249" y="29"/>
              </a:cxn>
              <a:cxn ang="0">
                <a:pos x="198" y="11"/>
              </a:cxn>
              <a:cxn ang="0">
                <a:pos x="151" y="2"/>
              </a:cxn>
              <a:cxn ang="0">
                <a:pos x="23" y="4"/>
              </a:cxn>
            </a:cxnLst>
            <a:rect l="0" t="0" r="r" b="b"/>
            <a:pathLst>
              <a:path w="546" h="497">
                <a:moveTo>
                  <a:pt x="23" y="4"/>
                </a:moveTo>
                <a:cubicBezTo>
                  <a:pt x="23" y="4"/>
                  <a:pt x="0" y="34"/>
                  <a:pt x="11" y="71"/>
                </a:cubicBezTo>
                <a:cubicBezTo>
                  <a:pt x="19" y="100"/>
                  <a:pt x="25" y="393"/>
                  <a:pt x="25" y="393"/>
                </a:cubicBezTo>
                <a:cubicBezTo>
                  <a:pt x="25" y="393"/>
                  <a:pt x="42" y="452"/>
                  <a:pt x="54" y="457"/>
                </a:cubicBezTo>
                <a:cubicBezTo>
                  <a:pt x="66" y="462"/>
                  <a:pt x="158" y="482"/>
                  <a:pt x="158" y="482"/>
                </a:cubicBezTo>
                <a:cubicBezTo>
                  <a:pt x="158" y="482"/>
                  <a:pt x="191" y="497"/>
                  <a:pt x="204" y="495"/>
                </a:cubicBezTo>
                <a:cubicBezTo>
                  <a:pt x="217" y="494"/>
                  <a:pt x="506" y="487"/>
                  <a:pt x="520" y="475"/>
                </a:cubicBezTo>
                <a:cubicBezTo>
                  <a:pt x="533" y="463"/>
                  <a:pt x="546" y="218"/>
                  <a:pt x="533" y="167"/>
                </a:cubicBezTo>
                <a:cubicBezTo>
                  <a:pt x="520" y="117"/>
                  <a:pt x="404" y="14"/>
                  <a:pt x="369" y="16"/>
                </a:cubicBezTo>
                <a:cubicBezTo>
                  <a:pt x="335" y="17"/>
                  <a:pt x="249" y="29"/>
                  <a:pt x="249" y="29"/>
                </a:cubicBezTo>
                <a:lnTo>
                  <a:pt x="198" y="11"/>
                </a:lnTo>
                <a:lnTo>
                  <a:pt x="151" y="2"/>
                </a:lnTo>
                <a:cubicBezTo>
                  <a:pt x="151" y="2"/>
                  <a:pt x="79" y="0"/>
                  <a:pt x="23" y="4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8131" name="Group 3"/>
          <p:cNvGrpSpPr/>
          <p:nvPr>
            <p:custDataLst>
              <p:tags r:id="rId3"/>
            </p:custDataLst>
          </p:nvPr>
        </p:nvGrpSpPr>
        <p:grpSpPr>
          <a:xfrm>
            <a:off x="4572000" y="28575"/>
            <a:ext cx="4756150" cy="4338638"/>
            <a:chOff x="2918" y="18"/>
            <a:chExt cx="2958" cy="2699"/>
          </a:xfrm>
        </p:grpSpPr>
        <p:sp>
          <p:nvSpPr>
            <p:cNvPr id="48132" name="Freeform 4"/>
            <p:cNvSpPr/>
            <p:nvPr>
              <p:custDataLst>
                <p:tags r:id="rId4"/>
              </p:custDataLst>
            </p:nvPr>
          </p:nvSpPr>
          <p:spPr bwMode="auto">
            <a:xfrm>
              <a:off x="3060" y="18"/>
              <a:ext cx="490" cy="187"/>
            </a:xfrm>
            <a:custGeom>
              <a:avLst/>
              <a:gdLst/>
              <a:ahLst/>
              <a:cxnLst>
                <a:cxn ang="0">
                  <a:pos x="71" y="25"/>
                </a:cxn>
                <a:cxn ang="0">
                  <a:pos x="91" y="20"/>
                </a:cxn>
                <a:cxn ang="0">
                  <a:pos x="92" y="17"/>
                </a:cxn>
                <a:cxn ang="0">
                  <a:pos x="88" y="0"/>
                </a:cxn>
                <a:cxn ang="0">
                  <a:pos x="25" y="0"/>
                </a:cxn>
                <a:cxn ang="0">
                  <a:pos x="10" y="22"/>
                </a:cxn>
                <a:cxn ang="0">
                  <a:pos x="71" y="25"/>
                </a:cxn>
              </a:cxnLst>
              <a:rect l="0" t="0" r="r" b="b"/>
              <a:pathLst>
                <a:path w="97" h="37">
                  <a:moveTo>
                    <a:pt x="71" y="25"/>
                  </a:moveTo>
                  <a:cubicBezTo>
                    <a:pt x="81" y="22"/>
                    <a:pt x="87" y="21"/>
                    <a:pt x="91" y="20"/>
                  </a:cubicBezTo>
                  <a:cubicBezTo>
                    <a:pt x="91" y="19"/>
                    <a:pt x="91" y="19"/>
                    <a:pt x="92" y="17"/>
                  </a:cubicBezTo>
                  <a:cubicBezTo>
                    <a:pt x="97" y="11"/>
                    <a:pt x="95" y="4"/>
                    <a:pt x="88" y="0"/>
                  </a:cubicBezTo>
                  <a:lnTo>
                    <a:pt x="25" y="0"/>
                  </a:lnTo>
                  <a:cubicBezTo>
                    <a:pt x="10" y="3"/>
                    <a:pt x="0" y="10"/>
                    <a:pt x="10" y="22"/>
                  </a:cubicBezTo>
                  <a:cubicBezTo>
                    <a:pt x="10" y="22"/>
                    <a:pt x="28" y="37"/>
                    <a:pt x="71" y="2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33" name="Freeform 5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2918" y="18"/>
              <a:ext cx="2958" cy="2699"/>
            </a:xfrm>
            <a:custGeom>
              <a:avLst/>
              <a:gdLst/>
              <a:ahLst/>
              <a:cxnLst>
                <a:cxn ang="0">
                  <a:pos x="504" y="1"/>
                </a:cxn>
                <a:cxn ang="0">
                  <a:pos x="157" y="0"/>
                </a:cxn>
                <a:cxn ang="0">
                  <a:pos x="225" y="21"/>
                </a:cxn>
                <a:cxn ang="0">
                  <a:pos x="174" y="39"/>
                </a:cxn>
                <a:cxn ang="0">
                  <a:pos x="207" y="71"/>
                </a:cxn>
                <a:cxn ang="0">
                  <a:pos x="74" y="60"/>
                </a:cxn>
                <a:cxn ang="0">
                  <a:pos x="26" y="63"/>
                </a:cxn>
                <a:cxn ang="0">
                  <a:pos x="199" y="487"/>
                </a:cxn>
                <a:cxn ang="0">
                  <a:pos x="144" y="341"/>
                </a:cxn>
                <a:cxn ang="0">
                  <a:pos x="105" y="376"/>
                </a:cxn>
                <a:cxn ang="0">
                  <a:pos x="94" y="435"/>
                </a:cxn>
                <a:cxn ang="0">
                  <a:pos x="124" y="265"/>
                </a:cxn>
                <a:cxn ang="0">
                  <a:pos x="153" y="228"/>
                </a:cxn>
                <a:cxn ang="0">
                  <a:pos x="209" y="237"/>
                </a:cxn>
                <a:cxn ang="0">
                  <a:pos x="188" y="306"/>
                </a:cxn>
                <a:cxn ang="0">
                  <a:pos x="192" y="395"/>
                </a:cxn>
                <a:cxn ang="0">
                  <a:pos x="515" y="483"/>
                </a:cxn>
                <a:cxn ang="0">
                  <a:pos x="454" y="427"/>
                </a:cxn>
                <a:cxn ang="0">
                  <a:pos x="425" y="345"/>
                </a:cxn>
                <a:cxn ang="0">
                  <a:pos x="396" y="270"/>
                </a:cxn>
                <a:cxn ang="0">
                  <a:pos x="460" y="256"/>
                </a:cxn>
                <a:cxn ang="0">
                  <a:pos x="407" y="223"/>
                </a:cxn>
                <a:cxn ang="0">
                  <a:pos x="439" y="226"/>
                </a:cxn>
                <a:cxn ang="0">
                  <a:pos x="438" y="209"/>
                </a:cxn>
                <a:cxn ang="0">
                  <a:pos x="376" y="211"/>
                </a:cxn>
                <a:cxn ang="0">
                  <a:pos x="357" y="343"/>
                </a:cxn>
                <a:cxn ang="0">
                  <a:pos x="347" y="230"/>
                </a:cxn>
                <a:cxn ang="0">
                  <a:pos x="331" y="182"/>
                </a:cxn>
                <a:cxn ang="0">
                  <a:pos x="347" y="136"/>
                </a:cxn>
                <a:cxn ang="0">
                  <a:pos x="339" y="99"/>
                </a:cxn>
                <a:cxn ang="0">
                  <a:pos x="331" y="62"/>
                </a:cxn>
                <a:cxn ang="0">
                  <a:pos x="369" y="103"/>
                </a:cxn>
                <a:cxn ang="0">
                  <a:pos x="415" y="47"/>
                </a:cxn>
                <a:cxn ang="0">
                  <a:pos x="409" y="95"/>
                </a:cxn>
                <a:cxn ang="0">
                  <a:pos x="401" y="130"/>
                </a:cxn>
                <a:cxn ang="0">
                  <a:pos x="401" y="181"/>
                </a:cxn>
                <a:cxn ang="0">
                  <a:pos x="558" y="181"/>
                </a:cxn>
                <a:cxn ang="0">
                  <a:pos x="554" y="76"/>
                </a:cxn>
                <a:cxn ang="0">
                  <a:pos x="249" y="69"/>
                </a:cxn>
                <a:cxn ang="0">
                  <a:pos x="293" y="93"/>
                </a:cxn>
                <a:cxn ang="0">
                  <a:pos x="171" y="195"/>
                </a:cxn>
                <a:cxn ang="0">
                  <a:pos x="69" y="98"/>
                </a:cxn>
                <a:cxn ang="0">
                  <a:pos x="191" y="106"/>
                </a:cxn>
                <a:cxn ang="0">
                  <a:pos x="220" y="105"/>
                </a:cxn>
                <a:cxn ang="0">
                  <a:pos x="302" y="121"/>
                </a:cxn>
                <a:cxn ang="0">
                  <a:pos x="276" y="256"/>
                </a:cxn>
                <a:cxn ang="0">
                  <a:pos x="260" y="137"/>
                </a:cxn>
                <a:cxn ang="0">
                  <a:pos x="171" y="195"/>
                </a:cxn>
                <a:cxn ang="0">
                  <a:pos x="223" y="225"/>
                </a:cxn>
                <a:cxn ang="0">
                  <a:pos x="247" y="158"/>
                </a:cxn>
                <a:cxn ang="0">
                  <a:pos x="326" y="292"/>
                </a:cxn>
                <a:cxn ang="0">
                  <a:pos x="215" y="321"/>
                </a:cxn>
                <a:cxn ang="0">
                  <a:pos x="309" y="277"/>
                </a:cxn>
                <a:cxn ang="0">
                  <a:pos x="318" y="133"/>
                </a:cxn>
                <a:cxn ang="0">
                  <a:pos x="313" y="213"/>
                </a:cxn>
                <a:cxn ang="0">
                  <a:pos x="299" y="144"/>
                </a:cxn>
                <a:cxn ang="0">
                  <a:pos x="507" y="179"/>
                </a:cxn>
                <a:cxn ang="0">
                  <a:pos x="461" y="162"/>
                </a:cxn>
              </a:cxnLst>
              <a:rect l="0" t="0" r="r" b="b"/>
              <a:pathLst>
                <a:path w="585" h="534">
                  <a:moveTo>
                    <a:pt x="554" y="76"/>
                  </a:moveTo>
                  <a:cubicBezTo>
                    <a:pt x="551" y="32"/>
                    <a:pt x="543" y="9"/>
                    <a:pt x="504" y="1"/>
                  </a:cubicBezTo>
                  <a:cubicBezTo>
                    <a:pt x="500" y="1"/>
                    <a:pt x="494" y="0"/>
                    <a:pt x="486" y="0"/>
                  </a:cubicBezTo>
                  <a:lnTo>
                    <a:pt x="157" y="0"/>
                  </a:lnTo>
                  <a:cubicBezTo>
                    <a:pt x="156" y="5"/>
                    <a:pt x="153" y="17"/>
                    <a:pt x="158" y="17"/>
                  </a:cubicBezTo>
                  <a:cubicBezTo>
                    <a:pt x="171" y="17"/>
                    <a:pt x="223" y="21"/>
                    <a:pt x="225" y="21"/>
                  </a:cubicBezTo>
                  <a:cubicBezTo>
                    <a:pt x="226" y="21"/>
                    <a:pt x="250" y="16"/>
                    <a:pt x="237" y="28"/>
                  </a:cubicBezTo>
                  <a:cubicBezTo>
                    <a:pt x="223" y="41"/>
                    <a:pt x="192" y="41"/>
                    <a:pt x="174" y="39"/>
                  </a:cubicBezTo>
                  <a:cubicBezTo>
                    <a:pt x="131" y="36"/>
                    <a:pt x="152" y="56"/>
                    <a:pt x="168" y="56"/>
                  </a:cubicBezTo>
                  <a:cubicBezTo>
                    <a:pt x="218" y="56"/>
                    <a:pt x="228" y="68"/>
                    <a:pt x="207" y="71"/>
                  </a:cubicBezTo>
                  <a:cubicBezTo>
                    <a:pt x="186" y="74"/>
                    <a:pt x="182" y="73"/>
                    <a:pt x="162" y="76"/>
                  </a:cubicBezTo>
                  <a:cubicBezTo>
                    <a:pt x="7" y="101"/>
                    <a:pt x="59" y="60"/>
                    <a:pt x="74" y="60"/>
                  </a:cubicBezTo>
                  <a:cubicBezTo>
                    <a:pt x="139" y="59"/>
                    <a:pt x="123" y="37"/>
                    <a:pt x="107" y="42"/>
                  </a:cubicBezTo>
                  <a:cubicBezTo>
                    <a:pt x="91" y="46"/>
                    <a:pt x="34" y="27"/>
                    <a:pt x="26" y="63"/>
                  </a:cubicBezTo>
                  <a:cubicBezTo>
                    <a:pt x="19" y="100"/>
                    <a:pt x="42" y="282"/>
                    <a:pt x="36" y="317"/>
                  </a:cubicBezTo>
                  <a:cubicBezTo>
                    <a:pt x="0" y="534"/>
                    <a:pt x="199" y="487"/>
                    <a:pt x="199" y="487"/>
                  </a:cubicBezTo>
                  <a:cubicBezTo>
                    <a:pt x="156" y="453"/>
                    <a:pt x="174" y="421"/>
                    <a:pt x="171" y="403"/>
                  </a:cubicBezTo>
                  <a:cubicBezTo>
                    <a:pt x="161" y="345"/>
                    <a:pt x="154" y="337"/>
                    <a:pt x="144" y="341"/>
                  </a:cubicBezTo>
                  <a:cubicBezTo>
                    <a:pt x="121" y="352"/>
                    <a:pt x="123" y="358"/>
                    <a:pt x="126" y="367"/>
                  </a:cubicBezTo>
                  <a:cubicBezTo>
                    <a:pt x="142" y="416"/>
                    <a:pt x="105" y="376"/>
                    <a:pt x="105" y="376"/>
                  </a:cubicBezTo>
                  <a:cubicBezTo>
                    <a:pt x="98" y="380"/>
                    <a:pt x="95" y="390"/>
                    <a:pt x="99" y="399"/>
                  </a:cubicBezTo>
                  <a:cubicBezTo>
                    <a:pt x="131" y="463"/>
                    <a:pt x="101" y="446"/>
                    <a:pt x="94" y="435"/>
                  </a:cubicBezTo>
                  <a:cubicBezTo>
                    <a:pt x="61" y="390"/>
                    <a:pt x="92" y="366"/>
                    <a:pt x="88" y="352"/>
                  </a:cubicBezTo>
                  <a:cubicBezTo>
                    <a:pt x="75" y="295"/>
                    <a:pt x="118" y="274"/>
                    <a:pt x="124" y="265"/>
                  </a:cubicBezTo>
                  <a:cubicBezTo>
                    <a:pt x="130" y="256"/>
                    <a:pt x="127" y="253"/>
                    <a:pt x="129" y="234"/>
                  </a:cubicBezTo>
                  <a:cubicBezTo>
                    <a:pt x="136" y="195"/>
                    <a:pt x="155" y="216"/>
                    <a:pt x="153" y="228"/>
                  </a:cubicBezTo>
                  <a:cubicBezTo>
                    <a:pt x="148" y="274"/>
                    <a:pt x="176" y="242"/>
                    <a:pt x="186" y="228"/>
                  </a:cubicBezTo>
                  <a:cubicBezTo>
                    <a:pt x="218" y="186"/>
                    <a:pt x="214" y="229"/>
                    <a:pt x="209" y="237"/>
                  </a:cubicBezTo>
                  <a:cubicBezTo>
                    <a:pt x="203" y="244"/>
                    <a:pt x="198" y="255"/>
                    <a:pt x="200" y="260"/>
                  </a:cubicBezTo>
                  <a:cubicBezTo>
                    <a:pt x="208" y="283"/>
                    <a:pt x="193" y="305"/>
                    <a:pt x="188" y="306"/>
                  </a:cubicBezTo>
                  <a:cubicBezTo>
                    <a:pt x="184" y="308"/>
                    <a:pt x="170" y="314"/>
                    <a:pt x="170" y="332"/>
                  </a:cubicBezTo>
                  <a:cubicBezTo>
                    <a:pt x="171" y="350"/>
                    <a:pt x="192" y="382"/>
                    <a:pt x="192" y="395"/>
                  </a:cubicBezTo>
                  <a:cubicBezTo>
                    <a:pt x="193" y="492"/>
                    <a:pt x="236" y="499"/>
                    <a:pt x="255" y="497"/>
                  </a:cubicBezTo>
                  <a:cubicBezTo>
                    <a:pt x="275" y="496"/>
                    <a:pt x="445" y="490"/>
                    <a:pt x="515" y="483"/>
                  </a:cubicBezTo>
                  <a:cubicBezTo>
                    <a:pt x="585" y="477"/>
                    <a:pt x="538" y="458"/>
                    <a:pt x="518" y="458"/>
                  </a:cubicBezTo>
                  <a:cubicBezTo>
                    <a:pt x="467" y="458"/>
                    <a:pt x="454" y="427"/>
                    <a:pt x="454" y="427"/>
                  </a:cubicBezTo>
                  <a:cubicBezTo>
                    <a:pt x="454" y="427"/>
                    <a:pt x="453" y="405"/>
                    <a:pt x="431" y="400"/>
                  </a:cubicBezTo>
                  <a:cubicBezTo>
                    <a:pt x="376" y="385"/>
                    <a:pt x="411" y="353"/>
                    <a:pt x="425" y="345"/>
                  </a:cubicBezTo>
                  <a:cubicBezTo>
                    <a:pt x="438" y="338"/>
                    <a:pt x="430" y="335"/>
                    <a:pt x="420" y="329"/>
                  </a:cubicBezTo>
                  <a:cubicBezTo>
                    <a:pt x="398" y="316"/>
                    <a:pt x="394" y="300"/>
                    <a:pt x="396" y="270"/>
                  </a:cubicBezTo>
                  <a:cubicBezTo>
                    <a:pt x="397" y="240"/>
                    <a:pt x="416" y="249"/>
                    <a:pt x="416" y="249"/>
                  </a:cubicBezTo>
                  <a:cubicBezTo>
                    <a:pt x="416" y="249"/>
                    <a:pt x="448" y="262"/>
                    <a:pt x="460" y="256"/>
                  </a:cubicBezTo>
                  <a:cubicBezTo>
                    <a:pt x="472" y="250"/>
                    <a:pt x="467" y="239"/>
                    <a:pt x="461" y="244"/>
                  </a:cubicBezTo>
                  <a:cubicBezTo>
                    <a:pt x="455" y="248"/>
                    <a:pt x="412" y="244"/>
                    <a:pt x="407" y="223"/>
                  </a:cubicBezTo>
                  <a:cubicBezTo>
                    <a:pt x="403" y="202"/>
                    <a:pt x="418" y="213"/>
                    <a:pt x="422" y="214"/>
                  </a:cubicBezTo>
                  <a:cubicBezTo>
                    <a:pt x="427" y="216"/>
                    <a:pt x="427" y="220"/>
                    <a:pt x="439" y="226"/>
                  </a:cubicBezTo>
                  <a:cubicBezTo>
                    <a:pt x="468" y="241"/>
                    <a:pt x="454" y="224"/>
                    <a:pt x="454" y="224"/>
                  </a:cubicBezTo>
                  <a:cubicBezTo>
                    <a:pt x="454" y="224"/>
                    <a:pt x="454" y="224"/>
                    <a:pt x="438" y="209"/>
                  </a:cubicBezTo>
                  <a:cubicBezTo>
                    <a:pt x="423" y="194"/>
                    <a:pt x="406" y="199"/>
                    <a:pt x="389" y="199"/>
                  </a:cubicBezTo>
                  <a:cubicBezTo>
                    <a:pt x="373" y="199"/>
                    <a:pt x="376" y="211"/>
                    <a:pt x="376" y="211"/>
                  </a:cubicBezTo>
                  <a:cubicBezTo>
                    <a:pt x="376" y="211"/>
                    <a:pt x="373" y="242"/>
                    <a:pt x="370" y="291"/>
                  </a:cubicBezTo>
                  <a:cubicBezTo>
                    <a:pt x="368" y="341"/>
                    <a:pt x="360" y="347"/>
                    <a:pt x="357" y="343"/>
                  </a:cubicBezTo>
                  <a:cubicBezTo>
                    <a:pt x="354" y="338"/>
                    <a:pt x="350" y="313"/>
                    <a:pt x="350" y="305"/>
                  </a:cubicBezTo>
                  <a:cubicBezTo>
                    <a:pt x="350" y="298"/>
                    <a:pt x="345" y="264"/>
                    <a:pt x="347" y="230"/>
                  </a:cubicBezTo>
                  <a:cubicBezTo>
                    <a:pt x="350" y="195"/>
                    <a:pt x="356" y="210"/>
                    <a:pt x="334" y="201"/>
                  </a:cubicBezTo>
                  <a:cubicBezTo>
                    <a:pt x="311" y="192"/>
                    <a:pt x="323" y="182"/>
                    <a:pt x="331" y="182"/>
                  </a:cubicBezTo>
                  <a:cubicBezTo>
                    <a:pt x="338" y="182"/>
                    <a:pt x="350" y="189"/>
                    <a:pt x="352" y="181"/>
                  </a:cubicBezTo>
                  <a:cubicBezTo>
                    <a:pt x="356" y="160"/>
                    <a:pt x="359" y="141"/>
                    <a:pt x="347" y="136"/>
                  </a:cubicBezTo>
                  <a:cubicBezTo>
                    <a:pt x="322" y="127"/>
                    <a:pt x="332" y="121"/>
                    <a:pt x="341" y="118"/>
                  </a:cubicBezTo>
                  <a:cubicBezTo>
                    <a:pt x="350" y="115"/>
                    <a:pt x="352" y="94"/>
                    <a:pt x="339" y="99"/>
                  </a:cubicBezTo>
                  <a:cubicBezTo>
                    <a:pt x="313" y="107"/>
                    <a:pt x="316" y="85"/>
                    <a:pt x="321" y="82"/>
                  </a:cubicBezTo>
                  <a:cubicBezTo>
                    <a:pt x="325" y="79"/>
                    <a:pt x="334" y="83"/>
                    <a:pt x="331" y="62"/>
                  </a:cubicBezTo>
                  <a:cubicBezTo>
                    <a:pt x="328" y="41"/>
                    <a:pt x="347" y="34"/>
                    <a:pt x="351" y="53"/>
                  </a:cubicBezTo>
                  <a:cubicBezTo>
                    <a:pt x="354" y="73"/>
                    <a:pt x="363" y="112"/>
                    <a:pt x="369" y="103"/>
                  </a:cubicBezTo>
                  <a:cubicBezTo>
                    <a:pt x="375" y="94"/>
                    <a:pt x="385" y="57"/>
                    <a:pt x="395" y="41"/>
                  </a:cubicBezTo>
                  <a:cubicBezTo>
                    <a:pt x="406" y="24"/>
                    <a:pt x="418" y="38"/>
                    <a:pt x="415" y="47"/>
                  </a:cubicBezTo>
                  <a:cubicBezTo>
                    <a:pt x="401" y="88"/>
                    <a:pt x="426" y="90"/>
                    <a:pt x="426" y="90"/>
                  </a:cubicBezTo>
                  <a:cubicBezTo>
                    <a:pt x="426" y="90"/>
                    <a:pt x="423" y="96"/>
                    <a:pt x="409" y="95"/>
                  </a:cubicBezTo>
                  <a:cubicBezTo>
                    <a:pt x="382" y="92"/>
                    <a:pt x="393" y="110"/>
                    <a:pt x="405" y="115"/>
                  </a:cubicBezTo>
                  <a:cubicBezTo>
                    <a:pt x="431" y="124"/>
                    <a:pt x="414" y="130"/>
                    <a:pt x="401" y="130"/>
                  </a:cubicBezTo>
                  <a:cubicBezTo>
                    <a:pt x="387" y="130"/>
                    <a:pt x="381" y="134"/>
                    <a:pt x="378" y="148"/>
                  </a:cubicBezTo>
                  <a:cubicBezTo>
                    <a:pt x="369" y="191"/>
                    <a:pt x="401" y="181"/>
                    <a:pt x="401" y="181"/>
                  </a:cubicBezTo>
                  <a:cubicBezTo>
                    <a:pt x="452" y="195"/>
                    <a:pt x="528" y="188"/>
                    <a:pt x="528" y="188"/>
                  </a:cubicBezTo>
                  <a:cubicBezTo>
                    <a:pt x="543" y="192"/>
                    <a:pt x="552" y="189"/>
                    <a:pt x="558" y="181"/>
                  </a:cubicBezTo>
                  <a:lnTo>
                    <a:pt x="558" y="103"/>
                  </a:lnTo>
                  <a:cubicBezTo>
                    <a:pt x="556" y="93"/>
                    <a:pt x="555" y="84"/>
                    <a:pt x="554" y="76"/>
                  </a:cubicBezTo>
                  <a:close/>
                  <a:moveTo>
                    <a:pt x="231" y="77"/>
                  </a:moveTo>
                  <a:cubicBezTo>
                    <a:pt x="233" y="65"/>
                    <a:pt x="249" y="69"/>
                    <a:pt x="249" y="69"/>
                  </a:cubicBezTo>
                  <a:cubicBezTo>
                    <a:pt x="249" y="69"/>
                    <a:pt x="278" y="79"/>
                    <a:pt x="290" y="78"/>
                  </a:cubicBezTo>
                  <a:cubicBezTo>
                    <a:pt x="301" y="76"/>
                    <a:pt x="318" y="93"/>
                    <a:pt x="293" y="93"/>
                  </a:cubicBezTo>
                  <a:cubicBezTo>
                    <a:pt x="267" y="93"/>
                    <a:pt x="228" y="104"/>
                    <a:pt x="231" y="77"/>
                  </a:cubicBezTo>
                  <a:close/>
                  <a:moveTo>
                    <a:pt x="171" y="195"/>
                  </a:moveTo>
                  <a:cubicBezTo>
                    <a:pt x="153" y="195"/>
                    <a:pt x="46" y="237"/>
                    <a:pt x="45" y="128"/>
                  </a:cubicBezTo>
                  <a:cubicBezTo>
                    <a:pt x="45" y="104"/>
                    <a:pt x="39" y="83"/>
                    <a:pt x="69" y="98"/>
                  </a:cubicBezTo>
                  <a:cubicBezTo>
                    <a:pt x="99" y="112"/>
                    <a:pt x="72" y="111"/>
                    <a:pt x="137" y="108"/>
                  </a:cubicBezTo>
                  <a:cubicBezTo>
                    <a:pt x="137" y="108"/>
                    <a:pt x="184" y="110"/>
                    <a:pt x="191" y="106"/>
                  </a:cubicBezTo>
                  <a:cubicBezTo>
                    <a:pt x="199" y="101"/>
                    <a:pt x="192" y="91"/>
                    <a:pt x="207" y="91"/>
                  </a:cubicBezTo>
                  <a:cubicBezTo>
                    <a:pt x="222" y="90"/>
                    <a:pt x="220" y="105"/>
                    <a:pt x="220" y="105"/>
                  </a:cubicBezTo>
                  <a:cubicBezTo>
                    <a:pt x="220" y="105"/>
                    <a:pt x="207" y="124"/>
                    <a:pt x="305" y="111"/>
                  </a:cubicBezTo>
                  <a:cubicBezTo>
                    <a:pt x="317" y="109"/>
                    <a:pt x="327" y="121"/>
                    <a:pt x="302" y="121"/>
                  </a:cubicBezTo>
                  <a:cubicBezTo>
                    <a:pt x="290" y="122"/>
                    <a:pt x="272" y="128"/>
                    <a:pt x="278" y="143"/>
                  </a:cubicBezTo>
                  <a:cubicBezTo>
                    <a:pt x="284" y="158"/>
                    <a:pt x="276" y="256"/>
                    <a:pt x="276" y="256"/>
                  </a:cubicBezTo>
                  <a:cubicBezTo>
                    <a:pt x="276" y="256"/>
                    <a:pt x="271" y="274"/>
                    <a:pt x="262" y="245"/>
                  </a:cubicBezTo>
                  <a:cubicBezTo>
                    <a:pt x="259" y="235"/>
                    <a:pt x="262" y="144"/>
                    <a:pt x="260" y="137"/>
                  </a:cubicBezTo>
                  <a:cubicBezTo>
                    <a:pt x="259" y="129"/>
                    <a:pt x="217" y="122"/>
                    <a:pt x="215" y="154"/>
                  </a:cubicBezTo>
                  <a:cubicBezTo>
                    <a:pt x="214" y="185"/>
                    <a:pt x="205" y="195"/>
                    <a:pt x="171" y="195"/>
                  </a:cubicBezTo>
                  <a:close/>
                  <a:moveTo>
                    <a:pt x="237" y="231"/>
                  </a:moveTo>
                  <a:cubicBezTo>
                    <a:pt x="230" y="240"/>
                    <a:pt x="219" y="247"/>
                    <a:pt x="223" y="225"/>
                  </a:cubicBezTo>
                  <a:cubicBezTo>
                    <a:pt x="228" y="202"/>
                    <a:pt x="232" y="170"/>
                    <a:pt x="232" y="155"/>
                  </a:cubicBezTo>
                  <a:cubicBezTo>
                    <a:pt x="232" y="155"/>
                    <a:pt x="244" y="135"/>
                    <a:pt x="247" y="158"/>
                  </a:cubicBezTo>
                  <a:cubicBezTo>
                    <a:pt x="250" y="181"/>
                    <a:pt x="244" y="221"/>
                    <a:pt x="237" y="231"/>
                  </a:cubicBezTo>
                  <a:close/>
                  <a:moveTo>
                    <a:pt x="326" y="292"/>
                  </a:moveTo>
                  <a:cubicBezTo>
                    <a:pt x="327" y="320"/>
                    <a:pt x="355" y="400"/>
                    <a:pt x="286" y="399"/>
                  </a:cubicBezTo>
                  <a:cubicBezTo>
                    <a:pt x="217" y="398"/>
                    <a:pt x="214" y="409"/>
                    <a:pt x="215" y="321"/>
                  </a:cubicBezTo>
                  <a:cubicBezTo>
                    <a:pt x="216" y="236"/>
                    <a:pt x="225" y="253"/>
                    <a:pt x="230" y="264"/>
                  </a:cubicBezTo>
                  <a:cubicBezTo>
                    <a:pt x="230" y="264"/>
                    <a:pt x="253" y="318"/>
                    <a:pt x="309" y="277"/>
                  </a:cubicBezTo>
                  <a:cubicBezTo>
                    <a:pt x="319" y="269"/>
                    <a:pt x="324" y="263"/>
                    <a:pt x="326" y="292"/>
                  </a:cubicBezTo>
                  <a:close/>
                  <a:moveTo>
                    <a:pt x="318" y="133"/>
                  </a:moveTo>
                  <a:cubicBezTo>
                    <a:pt x="338" y="148"/>
                    <a:pt x="316" y="165"/>
                    <a:pt x="316" y="165"/>
                  </a:cubicBezTo>
                  <a:cubicBezTo>
                    <a:pt x="316" y="165"/>
                    <a:pt x="302" y="189"/>
                    <a:pt x="313" y="213"/>
                  </a:cubicBezTo>
                  <a:cubicBezTo>
                    <a:pt x="324" y="237"/>
                    <a:pt x="324" y="265"/>
                    <a:pt x="301" y="239"/>
                  </a:cubicBezTo>
                  <a:cubicBezTo>
                    <a:pt x="279" y="214"/>
                    <a:pt x="293" y="156"/>
                    <a:pt x="299" y="144"/>
                  </a:cubicBezTo>
                  <a:cubicBezTo>
                    <a:pt x="299" y="144"/>
                    <a:pt x="299" y="118"/>
                    <a:pt x="318" y="133"/>
                  </a:cubicBezTo>
                  <a:close/>
                  <a:moveTo>
                    <a:pt x="507" y="179"/>
                  </a:moveTo>
                  <a:cubicBezTo>
                    <a:pt x="498" y="185"/>
                    <a:pt x="507" y="179"/>
                    <a:pt x="465" y="177"/>
                  </a:cubicBezTo>
                  <a:cubicBezTo>
                    <a:pt x="423" y="176"/>
                    <a:pt x="461" y="162"/>
                    <a:pt x="461" y="162"/>
                  </a:cubicBezTo>
                  <a:cubicBezTo>
                    <a:pt x="565" y="166"/>
                    <a:pt x="516" y="173"/>
                    <a:pt x="507" y="17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34" name="Freeform 6"/>
            <p:cNvSpPr/>
            <p:nvPr>
              <p:custDataLst>
                <p:tags r:id="rId6"/>
              </p:custDataLst>
            </p:nvPr>
          </p:nvSpPr>
          <p:spPr bwMode="auto">
            <a:xfrm>
              <a:off x="3621" y="1287"/>
              <a:ext cx="238" cy="283"/>
            </a:xfrm>
            <a:custGeom>
              <a:avLst/>
              <a:gdLst/>
              <a:ahLst/>
              <a:cxnLst>
                <a:cxn ang="0">
                  <a:pos x="40" y="15"/>
                </a:cxn>
                <a:cxn ang="0">
                  <a:pos x="27" y="56"/>
                </a:cxn>
                <a:cxn ang="0">
                  <a:pos x="40" y="15"/>
                </a:cxn>
              </a:cxnLst>
              <a:rect l="0" t="0" r="r" b="b"/>
              <a:pathLst>
                <a:path w="47" h="56">
                  <a:moveTo>
                    <a:pt x="40" y="15"/>
                  </a:moveTo>
                  <a:cubicBezTo>
                    <a:pt x="37" y="0"/>
                    <a:pt x="0" y="23"/>
                    <a:pt x="27" y="56"/>
                  </a:cubicBezTo>
                  <a:cubicBezTo>
                    <a:pt x="27" y="56"/>
                    <a:pt x="47" y="49"/>
                    <a:pt x="40" y="1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35" name="Freeform 7"/>
            <p:cNvSpPr/>
            <p:nvPr>
              <p:custDataLst>
                <p:tags r:id="rId7"/>
              </p:custDataLst>
            </p:nvPr>
          </p:nvSpPr>
          <p:spPr bwMode="auto">
            <a:xfrm>
              <a:off x="3403" y="1403"/>
              <a:ext cx="208" cy="379"/>
            </a:xfrm>
            <a:custGeom>
              <a:avLst/>
              <a:gdLst/>
              <a:ahLst/>
              <a:cxnLst>
                <a:cxn ang="0">
                  <a:pos x="19" y="27"/>
                </a:cxn>
                <a:cxn ang="0">
                  <a:pos x="12" y="69"/>
                </a:cxn>
                <a:cxn ang="0">
                  <a:pos x="40" y="45"/>
                </a:cxn>
                <a:cxn ang="0">
                  <a:pos x="37" y="24"/>
                </a:cxn>
                <a:cxn ang="0">
                  <a:pos x="19" y="27"/>
                </a:cxn>
              </a:cxnLst>
              <a:rect l="0" t="0" r="r" b="b"/>
              <a:pathLst>
                <a:path w="41" h="75">
                  <a:moveTo>
                    <a:pt x="19" y="27"/>
                  </a:moveTo>
                  <a:cubicBezTo>
                    <a:pt x="0" y="54"/>
                    <a:pt x="6" y="63"/>
                    <a:pt x="12" y="69"/>
                  </a:cubicBezTo>
                  <a:cubicBezTo>
                    <a:pt x="18" y="75"/>
                    <a:pt x="30" y="74"/>
                    <a:pt x="40" y="45"/>
                  </a:cubicBezTo>
                  <a:cubicBezTo>
                    <a:pt x="40" y="45"/>
                    <a:pt x="32" y="31"/>
                    <a:pt x="37" y="24"/>
                  </a:cubicBezTo>
                  <a:cubicBezTo>
                    <a:pt x="41" y="16"/>
                    <a:pt x="38" y="0"/>
                    <a:pt x="19" y="2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36" name="Freeform 8"/>
            <p:cNvSpPr/>
            <p:nvPr>
              <p:custDataLst>
                <p:tags r:id="rId8"/>
              </p:custDataLst>
            </p:nvPr>
          </p:nvSpPr>
          <p:spPr bwMode="auto">
            <a:xfrm>
              <a:off x="3272" y="645"/>
              <a:ext cx="683" cy="318"/>
            </a:xfrm>
            <a:custGeom>
              <a:avLst/>
              <a:gdLst/>
              <a:ahLst/>
              <a:cxnLst>
                <a:cxn ang="0">
                  <a:pos x="112" y="4"/>
                </a:cxn>
                <a:cxn ang="0">
                  <a:pos x="24" y="4"/>
                </a:cxn>
                <a:cxn ang="0">
                  <a:pos x="2" y="25"/>
                </a:cxn>
                <a:cxn ang="0">
                  <a:pos x="60" y="58"/>
                </a:cxn>
                <a:cxn ang="0">
                  <a:pos x="96" y="54"/>
                </a:cxn>
                <a:cxn ang="0">
                  <a:pos x="113" y="53"/>
                </a:cxn>
                <a:cxn ang="0">
                  <a:pos x="112" y="4"/>
                </a:cxn>
              </a:cxnLst>
              <a:rect l="0" t="0" r="r" b="b"/>
              <a:pathLst>
                <a:path w="135" h="62">
                  <a:moveTo>
                    <a:pt x="112" y="4"/>
                  </a:moveTo>
                  <a:cubicBezTo>
                    <a:pt x="105" y="9"/>
                    <a:pt x="24" y="4"/>
                    <a:pt x="24" y="4"/>
                  </a:cubicBezTo>
                  <a:cubicBezTo>
                    <a:pt x="15" y="4"/>
                    <a:pt x="3" y="1"/>
                    <a:pt x="2" y="25"/>
                  </a:cubicBezTo>
                  <a:cubicBezTo>
                    <a:pt x="0" y="63"/>
                    <a:pt x="48" y="58"/>
                    <a:pt x="60" y="58"/>
                  </a:cubicBezTo>
                  <a:cubicBezTo>
                    <a:pt x="72" y="58"/>
                    <a:pt x="84" y="48"/>
                    <a:pt x="96" y="54"/>
                  </a:cubicBezTo>
                  <a:cubicBezTo>
                    <a:pt x="96" y="54"/>
                    <a:pt x="107" y="63"/>
                    <a:pt x="113" y="53"/>
                  </a:cubicBezTo>
                  <a:cubicBezTo>
                    <a:pt x="135" y="13"/>
                    <a:pt x="120" y="0"/>
                    <a:pt x="112" y="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37" name="Freeform 9"/>
            <p:cNvSpPr/>
            <p:nvPr>
              <p:custDataLst>
                <p:tags r:id="rId9"/>
              </p:custDataLst>
            </p:nvPr>
          </p:nvSpPr>
          <p:spPr bwMode="auto">
            <a:xfrm>
              <a:off x="4046" y="1545"/>
              <a:ext cx="490" cy="515"/>
            </a:xfrm>
            <a:custGeom>
              <a:avLst/>
              <a:gdLst/>
              <a:ahLst/>
              <a:cxnLst>
                <a:cxn ang="0">
                  <a:pos x="67" y="5"/>
                </a:cxn>
                <a:cxn ang="0">
                  <a:pos x="31" y="5"/>
                </a:cxn>
                <a:cxn ang="0">
                  <a:pos x="12" y="57"/>
                </a:cxn>
                <a:cxn ang="0">
                  <a:pos x="79" y="62"/>
                </a:cxn>
                <a:cxn ang="0">
                  <a:pos x="67" y="5"/>
                </a:cxn>
              </a:cxnLst>
              <a:rect l="0" t="0" r="r" b="b"/>
              <a:pathLst>
                <a:path w="97" h="102">
                  <a:moveTo>
                    <a:pt x="67" y="5"/>
                  </a:moveTo>
                  <a:cubicBezTo>
                    <a:pt x="55" y="10"/>
                    <a:pt x="31" y="5"/>
                    <a:pt x="31" y="5"/>
                  </a:cubicBezTo>
                  <a:cubicBezTo>
                    <a:pt x="0" y="6"/>
                    <a:pt x="16" y="39"/>
                    <a:pt x="12" y="57"/>
                  </a:cubicBezTo>
                  <a:cubicBezTo>
                    <a:pt x="8" y="76"/>
                    <a:pt x="63" y="102"/>
                    <a:pt x="79" y="62"/>
                  </a:cubicBezTo>
                  <a:cubicBezTo>
                    <a:pt x="97" y="20"/>
                    <a:pt x="79" y="0"/>
                    <a:pt x="67" y="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38" name="Freeform 10"/>
            <p:cNvSpPr/>
            <p:nvPr>
              <p:custDataLst>
                <p:tags r:id="rId10"/>
              </p:custDataLst>
            </p:nvPr>
          </p:nvSpPr>
          <p:spPr bwMode="auto">
            <a:xfrm>
              <a:off x="5173" y="1024"/>
              <a:ext cx="501" cy="96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40" y="15"/>
                </a:cxn>
                <a:cxn ang="0">
                  <a:pos x="15" y="0"/>
                </a:cxn>
              </a:cxnLst>
              <a:rect l="0" t="0" r="r" b="b"/>
              <a:pathLst>
                <a:path w="99" h="19">
                  <a:moveTo>
                    <a:pt x="15" y="0"/>
                  </a:moveTo>
                  <a:cubicBezTo>
                    <a:pt x="0" y="0"/>
                    <a:pt x="19" y="19"/>
                    <a:pt x="40" y="15"/>
                  </a:cubicBezTo>
                  <a:cubicBezTo>
                    <a:pt x="99" y="1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39" name="Freeform 11"/>
            <p:cNvSpPr/>
            <p:nvPr>
              <p:custDataLst>
                <p:tags r:id="rId11"/>
              </p:custDataLst>
            </p:nvPr>
          </p:nvSpPr>
          <p:spPr bwMode="auto">
            <a:xfrm>
              <a:off x="5340" y="1004"/>
              <a:ext cx="385" cy="237"/>
            </a:xfrm>
            <a:custGeom>
              <a:avLst/>
              <a:gdLst/>
              <a:ahLst/>
              <a:cxnLst>
                <a:cxn ang="0">
                  <a:pos x="21" y="37"/>
                </a:cxn>
                <a:cxn ang="0">
                  <a:pos x="70" y="17"/>
                </a:cxn>
                <a:cxn ang="0">
                  <a:pos x="48" y="3"/>
                </a:cxn>
                <a:cxn ang="0">
                  <a:pos x="19" y="32"/>
                </a:cxn>
                <a:cxn ang="0">
                  <a:pos x="21" y="37"/>
                </a:cxn>
              </a:cxnLst>
              <a:rect l="0" t="0" r="r" b="b"/>
              <a:pathLst>
                <a:path w="76" h="47">
                  <a:moveTo>
                    <a:pt x="21" y="37"/>
                  </a:moveTo>
                  <a:cubicBezTo>
                    <a:pt x="21" y="37"/>
                    <a:pt x="50" y="47"/>
                    <a:pt x="70" y="17"/>
                  </a:cubicBezTo>
                  <a:cubicBezTo>
                    <a:pt x="76" y="7"/>
                    <a:pt x="65" y="0"/>
                    <a:pt x="48" y="3"/>
                  </a:cubicBezTo>
                  <a:cubicBezTo>
                    <a:pt x="39" y="5"/>
                    <a:pt x="39" y="32"/>
                    <a:pt x="19" y="32"/>
                  </a:cubicBezTo>
                  <a:cubicBezTo>
                    <a:pt x="0" y="32"/>
                    <a:pt x="21" y="37"/>
                    <a:pt x="21" y="3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0" name="Freeform 12"/>
            <p:cNvSpPr/>
            <p:nvPr>
              <p:custDataLst>
                <p:tags r:id="rId12"/>
              </p:custDataLst>
            </p:nvPr>
          </p:nvSpPr>
          <p:spPr bwMode="auto">
            <a:xfrm>
              <a:off x="5325" y="1201"/>
              <a:ext cx="415" cy="187"/>
            </a:xfrm>
            <a:custGeom>
              <a:avLst/>
              <a:gdLst/>
              <a:ahLst/>
              <a:cxnLst>
                <a:cxn ang="0">
                  <a:pos x="72" y="6"/>
                </a:cxn>
                <a:cxn ang="0">
                  <a:pos x="24" y="17"/>
                </a:cxn>
                <a:cxn ang="0">
                  <a:pos x="17" y="26"/>
                </a:cxn>
                <a:cxn ang="0">
                  <a:pos x="76" y="23"/>
                </a:cxn>
                <a:cxn ang="0">
                  <a:pos x="82" y="20"/>
                </a:cxn>
                <a:cxn ang="0">
                  <a:pos x="82" y="0"/>
                </a:cxn>
                <a:cxn ang="0">
                  <a:pos x="72" y="6"/>
                </a:cxn>
              </a:cxnLst>
              <a:rect l="0" t="0" r="r" b="b"/>
              <a:pathLst>
                <a:path w="82" h="37">
                  <a:moveTo>
                    <a:pt x="72" y="6"/>
                  </a:moveTo>
                  <a:cubicBezTo>
                    <a:pt x="57" y="23"/>
                    <a:pt x="24" y="17"/>
                    <a:pt x="24" y="17"/>
                  </a:cubicBezTo>
                  <a:cubicBezTo>
                    <a:pt x="24" y="17"/>
                    <a:pt x="0" y="16"/>
                    <a:pt x="17" y="26"/>
                  </a:cubicBezTo>
                  <a:cubicBezTo>
                    <a:pt x="33" y="37"/>
                    <a:pt x="53" y="32"/>
                    <a:pt x="76" y="23"/>
                  </a:cubicBezTo>
                  <a:cubicBezTo>
                    <a:pt x="78" y="22"/>
                    <a:pt x="80" y="21"/>
                    <a:pt x="82" y="20"/>
                  </a:cubicBezTo>
                  <a:lnTo>
                    <a:pt x="82" y="0"/>
                  </a:lnTo>
                  <a:cubicBezTo>
                    <a:pt x="79" y="1"/>
                    <a:pt x="75" y="2"/>
                    <a:pt x="72" y="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1" name="Freeform 13"/>
            <p:cNvSpPr/>
            <p:nvPr>
              <p:custDataLst>
                <p:tags r:id="rId13"/>
              </p:custDataLst>
            </p:nvPr>
          </p:nvSpPr>
          <p:spPr bwMode="auto">
            <a:xfrm>
              <a:off x="5001" y="1378"/>
              <a:ext cx="698" cy="167"/>
            </a:xfrm>
            <a:custGeom>
              <a:avLst/>
              <a:gdLst/>
              <a:ahLst/>
              <a:cxnLst>
                <a:cxn ang="0">
                  <a:pos x="21" y="1"/>
                </a:cxn>
                <a:cxn ang="0">
                  <a:pos x="8" y="14"/>
                </a:cxn>
                <a:cxn ang="0">
                  <a:pos x="57" y="22"/>
                </a:cxn>
                <a:cxn ang="0">
                  <a:pos x="117" y="23"/>
                </a:cxn>
                <a:cxn ang="0">
                  <a:pos x="114" y="8"/>
                </a:cxn>
                <a:cxn ang="0">
                  <a:pos x="82" y="3"/>
                </a:cxn>
                <a:cxn ang="0">
                  <a:pos x="21" y="1"/>
                </a:cxn>
              </a:cxnLst>
              <a:rect l="0" t="0" r="r" b="b"/>
              <a:pathLst>
                <a:path w="138" h="33">
                  <a:moveTo>
                    <a:pt x="21" y="1"/>
                  </a:moveTo>
                  <a:cubicBezTo>
                    <a:pt x="21" y="1"/>
                    <a:pt x="0" y="8"/>
                    <a:pt x="8" y="14"/>
                  </a:cubicBezTo>
                  <a:cubicBezTo>
                    <a:pt x="15" y="20"/>
                    <a:pt x="48" y="22"/>
                    <a:pt x="57" y="22"/>
                  </a:cubicBezTo>
                  <a:cubicBezTo>
                    <a:pt x="66" y="22"/>
                    <a:pt x="96" y="33"/>
                    <a:pt x="117" y="23"/>
                  </a:cubicBezTo>
                  <a:cubicBezTo>
                    <a:pt x="138" y="12"/>
                    <a:pt x="123" y="9"/>
                    <a:pt x="114" y="8"/>
                  </a:cubicBezTo>
                  <a:cubicBezTo>
                    <a:pt x="105" y="6"/>
                    <a:pt x="102" y="0"/>
                    <a:pt x="82" y="3"/>
                  </a:cubicBezTo>
                  <a:cubicBezTo>
                    <a:pt x="37" y="11"/>
                    <a:pt x="21" y="1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2" name="Freeform 14"/>
            <p:cNvSpPr/>
            <p:nvPr>
              <p:custDataLst>
                <p:tags r:id="rId14"/>
              </p:custDataLst>
            </p:nvPr>
          </p:nvSpPr>
          <p:spPr bwMode="auto">
            <a:xfrm>
              <a:off x="5077" y="1540"/>
              <a:ext cx="567" cy="146"/>
            </a:xfrm>
            <a:custGeom>
              <a:avLst/>
              <a:gdLst/>
              <a:ahLst/>
              <a:cxnLst>
                <a:cxn ang="0">
                  <a:pos x="98" y="19"/>
                </a:cxn>
                <a:cxn ang="0">
                  <a:pos x="103" y="4"/>
                </a:cxn>
                <a:cxn ang="0">
                  <a:pos x="74" y="10"/>
                </a:cxn>
                <a:cxn ang="0">
                  <a:pos x="36" y="6"/>
                </a:cxn>
                <a:cxn ang="0">
                  <a:pos x="2" y="4"/>
                </a:cxn>
                <a:cxn ang="0">
                  <a:pos x="98" y="19"/>
                </a:cxn>
              </a:cxnLst>
              <a:rect l="0" t="0" r="r" b="b"/>
              <a:pathLst>
                <a:path w="112" h="28">
                  <a:moveTo>
                    <a:pt x="98" y="19"/>
                  </a:moveTo>
                  <a:cubicBezTo>
                    <a:pt x="112" y="13"/>
                    <a:pt x="111" y="0"/>
                    <a:pt x="103" y="4"/>
                  </a:cubicBezTo>
                  <a:cubicBezTo>
                    <a:pt x="96" y="9"/>
                    <a:pt x="83" y="10"/>
                    <a:pt x="74" y="10"/>
                  </a:cubicBezTo>
                  <a:cubicBezTo>
                    <a:pt x="65" y="11"/>
                    <a:pt x="45" y="3"/>
                    <a:pt x="36" y="6"/>
                  </a:cubicBezTo>
                  <a:cubicBezTo>
                    <a:pt x="27" y="9"/>
                    <a:pt x="2" y="4"/>
                    <a:pt x="2" y="4"/>
                  </a:cubicBezTo>
                  <a:cubicBezTo>
                    <a:pt x="0" y="29"/>
                    <a:pt x="83" y="25"/>
                    <a:pt x="98" y="1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3" name="Freeform 15"/>
            <p:cNvSpPr/>
            <p:nvPr>
              <p:custDataLst>
                <p:tags r:id="rId15"/>
              </p:custDataLst>
            </p:nvPr>
          </p:nvSpPr>
          <p:spPr bwMode="auto">
            <a:xfrm>
              <a:off x="5042" y="1656"/>
              <a:ext cx="581" cy="480"/>
            </a:xfrm>
            <a:custGeom>
              <a:avLst/>
              <a:gdLst/>
              <a:ahLst/>
              <a:cxnLst>
                <a:cxn ang="0">
                  <a:pos x="3" y="53"/>
                </a:cxn>
                <a:cxn ang="0">
                  <a:pos x="26" y="54"/>
                </a:cxn>
                <a:cxn ang="0">
                  <a:pos x="50" y="77"/>
                </a:cxn>
                <a:cxn ang="0">
                  <a:pos x="59" y="84"/>
                </a:cxn>
                <a:cxn ang="0">
                  <a:pos x="81" y="52"/>
                </a:cxn>
                <a:cxn ang="0">
                  <a:pos x="111" y="52"/>
                </a:cxn>
                <a:cxn ang="0">
                  <a:pos x="79" y="27"/>
                </a:cxn>
                <a:cxn ang="0">
                  <a:pos x="37" y="16"/>
                </a:cxn>
                <a:cxn ang="0">
                  <a:pos x="12" y="41"/>
                </a:cxn>
                <a:cxn ang="0">
                  <a:pos x="3" y="53"/>
                </a:cxn>
              </a:cxnLst>
              <a:rect l="0" t="0" r="r" b="b"/>
              <a:pathLst>
                <a:path w="115" h="95">
                  <a:moveTo>
                    <a:pt x="3" y="53"/>
                  </a:moveTo>
                  <a:cubicBezTo>
                    <a:pt x="5" y="60"/>
                    <a:pt x="14" y="68"/>
                    <a:pt x="26" y="54"/>
                  </a:cubicBezTo>
                  <a:cubicBezTo>
                    <a:pt x="48" y="29"/>
                    <a:pt x="48" y="72"/>
                    <a:pt x="50" y="77"/>
                  </a:cubicBezTo>
                  <a:cubicBezTo>
                    <a:pt x="51" y="81"/>
                    <a:pt x="54" y="95"/>
                    <a:pt x="59" y="84"/>
                  </a:cubicBezTo>
                  <a:cubicBezTo>
                    <a:pt x="63" y="74"/>
                    <a:pt x="70" y="39"/>
                    <a:pt x="81" y="52"/>
                  </a:cubicBezTo>
                  <a:cubicBezTo>
                    <a:pt x="100" y="76"/>
                    <a:pt x="115" y="54"/>
                    <a:pt x="111" y="52"/>
                  </a:cubicBezTo>
                  <a:cubicBezTo>
                    <a:pt x="106" y="51"/>
                    <a:pt x="79" y="37"/>
                    <a:pt x="79" y="27"/>
                  </a:cubicBezTo>
                  <a:cubicBezTo>
                    <a:pt x="79" y="16"/>
                    <a:pt x="42" y="0"/>
                    <a:pt x="37" y="16"/>
                  </a:cubicBezTo>
                  <a:cubicBezTo>
                    <a:pt x="33" y="33"/>
                    <a:pt x="12" y="41"/>
                    <a:pt x="12" y="41"/>
                  </a:cubicBezTo>
                  <a:cubicBezTo>
                    <a:pt x="0" y="44"/>
                    <a:pt x="2" y="45"/>
                    <a:pt x="3" y="5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4" name="Freeform 16"/>
            <p:cNvSpPr/>
            <p:nvPr>
              <p:custDataLst>
                <p:tags r:id="rId16"/>
              </p:custDataLst>
            </p:nvPr>
          </p:nvSpPr>
          <p:spPr bwMode="auto">
            <a:xfrm>
              <a:off x="5421" y="1464"/>
              <a:ext cx="329" cy="854"/>
            </a:xfrm>
            <a:custGeom>
              <a:avLst/>
              <a:gdLst/>
              <a:ahLst/>
              <a:cxnLst>
                <a:cxn ang="0">
                  <a:pos x="51" y="40"/>
                </a:cxn>
                <a:cxn ang="0">
                  <a:pos x="22" y="49"/>
                </a:cxn>
                <a:cxn ang="0">
                  <a:pos x="22" y="59"/>
                </a:cxn>
                <a:cxn ang="0">
                  <a:pos x="50" y="90"/>
                </a:cxn>
                <a:cxn ang="0">
                  <a:pos x="34" y="118"/>
                </a:cxn>
                <a:cxn ang="0">
                  <a:pos x="0" y="148"/>
                </a:cxn>
                <a:cxn ang="0">
                  <a:pos x="17" y="155"/>
                </a:cxn>
                <a:cxn ang="0">
                  <a:pos x="47" y="166"/>
                </a:cxn>
                <a:cxn ang="0">
                  <a:pos x="63" y="162"/>
                </a:cxn>
                <a:cxn ang="0">
                  <a:pos x="65" y="0"/>
                </a:cxn>
                <a:cxn ang="0">
                  <a:pos x="51" y="40"/>
                </a:cxn>
              </a:cxnLst>
              <a:rect l="0" t="0" r="r" b="b"/>
              <a:pathLst>
                <a:path w="65" h="169">
                  <a:moveTo>
                    <a:pt x="51" y="40"/>
                  </a:moveTo>
                  <a:cubicBezTo>
                    <a:pt x="44" y="46"/>
                    <a:pt x="30" y="49"/>
                    <a:pt x="22" y="49"/>
                  </a:cubicBezTo>
                  <a:cubicBezTo>
                    <a:pt x="13" y="48"/>
                    <a:pt x="14" y="56"/>
                    <a:pt x="22" y="59"/>
                  </a:cubicBezTo>
                  <a:cubicBezTo>
                    <a:pt x="30" y="62"/>
                    <a:pt x="49" y="75"/>
                    <a:pt x="50" y="90"/>
                  </a:cubicBezTo>
                  <a:cubicBezTo>
                    <a:pt x="50" y="104"/>
                    <a:pt x="51" y="115"/>
                    <a:pt x="34" y="118"/>
                  </a:cubicBezTo>
                  <a:cubicBezTo>
                    <a:pt x="18" y="122"/>
                    <a:pt x="3" y="124"/>
                    <a:pt x="0" y="148"/>
                  </a:cubicBezTo>
                  <a:cubicBezTo>
                    <a:pt x="0" y="148"/>
                    <a:pt x="10" y="154"/>
                    <a:pt x="17" y="155"/>
                  </a:cubicBezTo>
                  <a:cubicBezTo>
                    <a:pt x="23" y="155"/>
                    <a:pt x="42" y="163"/>
                    <a:pt x="47" y="166"/>
                  </a:cubicBezTo>
                  <a:cubicBezTo>
                    <a:pt x="51" y="169"/>
                    <a:pt x="58" y="167"/>
                    <a:pt x="63" y="162"/>
                  </a:cubicBezTo>
                  <a:lnTo>
                    <a:pt x="65" y="0"/>
                  </a:lnTo>
                  <a:cubicBezTo>
                    <a:pt x="64" y="8"/>
                    <a:pt x="58" y="36"/>
                    <a:pt x="51" y="4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145" name="Group 17"/>
          <p:cNvGrpSpPr/>
          <p:nvPr>
            <p:custDataLst>
              <p:tags r:id="rId17"/>
            </p:custDataLst>
          </p:nvPr>
        </p:nvGrpSpPr>
        <p:grpSpPr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48146" name="Rectangle 18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7" name="Freeform 19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8" name="Freeform 20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9" name="Freeform 21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0" name="Freeform 22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1" name="Freeform 23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2" name="Freeform 24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3" name="Freeform 25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4" name="Freeform 26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5" name="Freeform 27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6" name="Freeform 28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7" name="Rectangle 29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8" name="Rectangle 30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9" name="Freeform 31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0" name="Freeform 32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1" name="Freeform 33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2" name="Freeform 34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3" name="Freeform 35"/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4" name="Freeform 36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5" name="Freeform 37"/>
            <p:cNvSpPr>
              <a:spLocks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6" name="Freeform 38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7" name="Freeform 39"/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8" name="Freeform 40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9" name="Rectangle 41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0" name="Rectangle 42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1" name="Freeform 43"/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2" name="Freeform 44"/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3" name="Freeform 45"/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4" name="Freeform 46"/>
            <p:cNvSpPr>
              <a:spLocks noEditPoints="1"/>
            </p:cNvSpPr>
            <p:nvPr>
              <p:custDataLst>
                <p:tags r:id="rId46"/>
              </p:custDataLst>
            </p:nvPr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5" name="Freeform 47"/>
            <p:cNvSpPr>
              <a:spLocks noEditPoints="1"/>
            </p:cNvSpPr>
            <p:nvPr>
              <p:custDataLst>
                <p:tags r:id="rId47"/>
              </p:custDataLst>
            </p:nvPr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6" name="Freeform 48"/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7" name="Freeform 49"/>
            <p:cNvSpPr>
              <a:spLocks noEditPoints="1"/>
            </p:cNvSpPr>
            <p:nvPr>
              <p:custDataLst>
                <p:tags r:id="rId49"/>
              </p:custDataLst>
            </p:nvPr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8" name="Freeform 50"/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9" name="Freeform 51"/>
            <p:cNvSpPr>
              <a:spLocks noEditPoints="1"/>
            </p:cNvSpPr>
            <p:nvPr>
              <p:custDataLst>
                <p:tags r:id="rId51"/>
              </p:custDataLst>
            </p:nvPr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0" name="Freeform 52"/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1" name="Rectangle 53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2" name="Rectangle 54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3" name="Freeform 55"/>
            <p:cNvSpPr>
              <a:spLocks noEditPoints="1"/>
            </p:cNvSpPr>
            <p:nvPr>
              <p:custDataLst>
                <p:tags r:id="rId55"/>
              </p:custDataLst>
            </p:nvPr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4" name="Freeform 56"/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5" name="Freeform 57"/>
            <p:cNvSpPr>
              <a:spLocks noEditPoints="1"/>
            </p:cNvSpPr>
            <p:nvPr>
              <p:custDataLst>
                <p:tags r:id="rId57"/>
              </p:custDataLst>
            </p:nvPr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6" name="Freeform 58"/>
            <p:cNvSpPr>
              <a:spLocks noEditPoints="1"/>
            </p:cNvSpPr>
            <p:nvPr>
              <p:custDataLst>
                <p:tags r:id="rId58"/>
              </p:custDataLst>
            </p:nvPr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7" name="Freeform 59"/>
            <p:cNvSpPr>
              <a:spLocks noEditPoints="1"/>
            </p:cNvSpPr>
            <p:nvPr>
              <p:custDataLst>
                <p:tags r:id="rId59"/>
              </p:custDataLst>
            </p:nvPr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8" name="Freeform 60"/>
            <p:cNvSpPr>
              <a:spLocks noEditPoints="1"/>
            </p:cNvSpPr>
            <p:nvPr>
              <p:custDataLst>
                <p:tags r:id="rId60"/>
              </p:custDataLst>
            </p:nvPr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9" name="Freeform 61"/>
            <p:cNvSpPr>
              <a:spLocks noEditPoints="1"/>
            </p:cNvSpPr>
            <p:nvPr>
              <p:custDataLst>
                <p:tags r:id="rId61"/>
              </p:custDataLst>
            </p:nvPr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0" name="Freeform 62"/>
            <p:cNvSpPr>
              <a:spLocks noEditPoints="1"/>
            </p:cNvSpPr>
            <p:nvPr>
              <p:custDataLst>
                <p:tags r:id="rId62"/>
              </p:custDataLst>
            </p:nvPr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1" name="Freeform 63"/>
            <p:cNvSpPr>
              <a:spLocks noEditPoints="1"/>
            </p:cNvSpPr>
            <p:nvPr>
              <p:custDataLst>
                <p:tags r:id="rId63"/>
              </p:custDataLst>
            </p:nvPr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2" name="Freeform 64"/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3" name="Rectangle 65"/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4" name="Rectangle 66"/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5" name="Freeform 67"/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6" name="Freeform 68"/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7" name="Freeform 69"/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8" name="Freeform 70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9" name="Freeform 71"/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0" name="Freeform 72"/>
            <p:cNvSpPr>
              <a:spLocks noEditPoints="1"/>
            </p:cNvSpPr>
            <p:nvPr>
              <p:custDataLst>
                <p:tags r:id="rId72"/>
              </p:custDataLst>
            </p:nvPr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1" name="Freeform 73"/>
            <p:cNvSpPr>
              <a:spLocks noEditPoints="1"/>
            </p:cNvSpPr>
            <p:nvPr>
              <p:custDataLst>
                <p:tags r:id="rId73"/>
              </p:custDataLst>
            </p:nvPr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2" name="Freeform 74"/>
            <p:cNvSpPr>
              <a:spLocks noEditPoints="1"/>
            </p:cNvSpPr>
            <p:nvPr>
              <p:custDataLst>
                <p:tags r:id="rId74"/>
              </p:custDataLst>
            </p:nvPr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3" name="Freeform 75"/>
            <p:cNvSpPr>
              <a:spLocks noEditPoints="1"/>
            </p:cNvSpPr>
            <p:nvPr>
              <p:custDataLst>
                <p:tags r:id="rId75"/>
              </p:custDataLst>
            </p:nvPr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4" name="Freeform 76"/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5" name="Rectangle 77"/>
            <p:cNvSpPr>
              <a:spLocks noChangeArrowheads="1"/>
            </p:cNvSpPr>
            <p:nvPr>
              <p:custDataLst>
                <p:tags r:id="rId77"/>
              </p:custDataLst>
            </p:nvPr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6" name="Rectangle 78"/>
            <p:cNvSpPr>
              <a:spLocks noChangeArrowheads="1"/>
            </p:cNvSpPr>
            <p:nvPr>
              <p:custDataLst>
                <p:tags r:id="rId78"/>
              </p:custDataLst>
            </p:nvPr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7" name="Freeform 79"/>
            <p:cNvSpPr>
              <a:spLocks noEditPoints="1"/>
            </p:cNvSpPr>
            <p:nvPr>
              <p:custDataLst>
                <p:tags r:id="rId79"/>
              </p:custDataLst>
            </p:nvPr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8" name="Freeform 80"/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9" name="Freeform 81"/>
            <p:cNvSpPr>
              <a:spLocks noEditPoints="1"/>
            </p:cNvSpPr>
            <p:nvPr>
              <p:custDataLst>
                <p:tags r:id="rId81"/>
              </p:custDataLst>
            </p:nvPr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0" name="Freeform 82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1" name="Freeform 83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2" name="Freeform 84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3" name="Freeform 85"/>
            <p:cNvSpPr>
              <a:spLocks noEditPoints="1"/>
            </p:cNvSpPr>
            <p:nvPr>
              <p:custDataLst>
                <p:tags r:id="rId85"/>
              </p:custDataLst>
            </p:nvPr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4" name="Freeform 86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5" name="Freeform 87"/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6" name="Freeform 88"/>
            <p:cNvSpPr>
              <a:spLocks noEditPoints="1"/>
            </p:cNvSpPr>
            <p:nvPr>
              <p:custDataLst>
                <p:tags r:id="rId88"/>
              </p:custDataLst>
            </p:nvPr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7" name="Rectangle 89"/>
            <p:cNvSpPr>
              <a:spLocks noChangeArrowheads="1"/>
            </p:cNvSpPr>
            <p:nvPr>
              <p:custDataLst>
                <p:tags r:id="rId89"/>
              </p:custDataLst>
            </p:nvPr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8" name="Rectangle 90"/>
            <p:cNvSpPr>
              <a:spLocks noChangeArrowheads="1"/>
            </p:cNvSpPr>
            <p:nvPr>
              <p:custDataLst>
                <p:tags r:id="rId90"/>
              </p:custDataLst>
            </p:nvPr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9" name="Freeform 91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0" name="Freeform 92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1" name="Freeform 93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2" name="Freeform 94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3" name="Freeform 95"/>
            <p:cNvSpPr>
              <a:spLocks noEditPoints="1"/>
            </p:cNvSpPr>
            <p:nvPr>
              <p:custDataLst>
                <p:tags r:id="rId95"/>
              </p:custDataLst>
            </p:nvPr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4" name="Freeform 96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5" name="Freeform 97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6" name="Freeform 98"/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7" name="Freeform 99"/>
            <p:cNvSpPr>
              <a:spLocks noEditPoints="1"/>
            </p:cNvSpPr>
            <p:nvPr>
              <p:custDataLst>
                <p:tags r:id="rId99"/>
              </p:custDataLst>
            </p:nvPr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8" name="Freeform 100"/>
            <p:cNvSpPr>
              <a:spLocks noEditPoints="1"/>
            </p:cNvSpPr>
            <p:nvPr>
              <p:custDataLst>
                <p:tags r:id="rId100"/>
              </p:custDataLst>
            </p:nvPr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9" name="Rectangle 101"/>
            <p:cNvSpPr>
              <a:spLocks noChangeArrowheads="1"/>
            </p:cNvSpPr>
            <p:nvPr>
              <p:custDataLst>
                <p:tags r:id="rId101"/>
              </p:custDataLst>
            </p:nvPr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0" name="Rectangle 102"/>
            <p:cNvSpPr>
              <a:spLocks noChangeArrowheads="1"/>
            </p:cNvSpPr>
            <p:nvPr>
              <p:custDataLst>
                <p:tags r:id="rId102"/>
              </p:custDataLst>
            </p:nvPr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1" name="Freeform 103"/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2" name="Freeform 104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3" name="Freeform 105"/>
            <p:cNvSpPr>
              <a:spLocks noEditPoints="1"/>
            </p:cNvSpPr>
            <p:nvPr>
              <p:custDataLst>
                <p:tags r:id="rId105"/>
              </p:custDataLst>
            </p:nvPr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4" name="Freeform 106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5" name="Freeform 107"/>
            <p:cNvSpPr>
              <a:spLocks noEditPoints="1"/>
            </p:cNvSpPr>
            <p:nvPr>
              <p:custDataLst>
                <p:tags r:id="rId107"/>
              </p:custDataLst>
            </p:nvPr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6" name="Freeform 108"/>
            <p:cNvSpPr>
              <a:spLocks noEditPoints="1"/>
            </p:cNvSpPr>
            <p:nvPr>
              <p:custDataLst>
                <p:tags r:id="rId108"/>
              </p:custDataLst>
            </p:nvPr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7" name="Freeform 109"/>
            <p:cNvSpPr>
              <a:spLocks noEditPoints="1"/>
            </p:cNvSpPr>
            <p:nvPr>
              <p:custDataLst>
                <p:tags r:id="rId109"/>
              </p:custDataLst>
            </p:nvPr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8" name="Freeform 110"/>
            <p:cNvSpPr>
              <a:spLocks noEditPoints="1"/>
            </p:cNvSpPr>
            <p:nvPr>
              <p:custDataLst>
                <p:tags r:id="rId110"/>
              </p:custDataLst>
            </p:nvPr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9" name="Freeform 111"/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0" name="Freeform 112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1" name="Rectangle 113"/>
            <p:cNvSpPr>
              <a:spLocks noChangeArrowheads="1"/>
            </p:cNvSpPr>
            <p:nvPr>
              <p:custDataLst>
                <p:tags r:id="rId113"/>
              </p:custDataLst>
            </p:nvPr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2" name="Rectangle 114"/>
            <p:cNvSpPr>
              <a:spLocks noChangeArrowheads="1"/>
            </p:cNvSpPr>
            <p:nvPr>
              <p:custDataLst>
                <p:tags r:id="rId114"/>
              </p:custDataLst>
            </p:nvPr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3" name="Freeform 115"/>
            <p:cNvSpPr>
              <a:spLocks noEditPoints="1"/>
            </p:cNvSpPr>
            <p:nvPr>
              <p:custDataLst>
                <p:tags r:id="rId115"/>
              </p:custDataLst>
            </p:nvPr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4" name="Freeform 116"/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5" name="Freeform 117"/>
            <p:cNvSpPr>
              <a:spLocks noEditPoints="1"/>
            </p:cNvSpPr>
            <p:nvPr>
              <p:custDataLst>
                <p:tags r:id="rId117"/>
              </p:custDataLst>
            </p:nvPr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6" name="Freeform 118"/>
            <p:cNvSpPr>
              <a:spLocks noEditPoints="1"/>
            </p:cNvSpPr>
            <p:nvPr>
              <p:custDataLst>
                <p:tags r:id="rId118"/>
              </p:custDataLst>
            </p:nvPr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7" name="Freeform 119"/>
            <p:cNvSpPr>
              <a:spLocks noEditPoints="1"/>
            </p:cNvSpPr>
            <p:nvPr>
              <p:custDataLst>
                <p:tags r:id="rId119"/>
              </p:custDataLst>
            </p:nvPr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8" name="Freeform 120"/>
            <p:cNvSpPr>
              <a:spLocks noEditPoints="1"/>
            </p:cNvSpPr>
            <p:nvPr>
              <p:custDataLst>
                <p:tags r:id="rId120"/>
              </p:custDataLst>
            </p:nvPr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9" name="Freeform 121"/>
            <p:cNvSpPr>
              <a:spLocks noEditPoints="1"/>
            </p:cNvSpPr>
            <p:nvPr>
              <p:custDataLst>
                <p:tags r:id="rId121"/>
              </p:custDataLst>
            </p:nvPr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0" name="Freeform 122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1" name="Freeform 123"/>
            <p:cNvSpPr>
              <a:spLocks noEditPoints="1"/>
            </p:cNvSpPr>
            <p:nvPr>
              <p:custDataLst>
                <p:tags r:id="rId123"/>
              </p:custDataLst>
            </p:nvPr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2" name="Freeform 124"/>
            <p:cNvSpPr>
              <a:spLocks noEditPoints="1"/>
            </p:cNvSpPr>
            <p:nvPr>
              <p:custDataLst>
                <p:tags r:id="rId124"/>
              </p:custDataLst>
            </p:nvPr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3" name="Rectangle 125"/>
            <p:cNvSpPr>
              <a:spLocks noChangeArrowheads="1"/>
            </p:cNvSpPr>
            <p:nvPr>
              <p:custDataLst>
                <p:tags r:id="rId125"/>
              </p:custDataLst>
            </p:nvPr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4" name="Rectangle 126"/>
            <p:cNvSpPr>
              <a:spLocks noChangeArrowheads="1"/>
            </p:cNvSpPr>
            <p:nvPr>
              <p:custDataLst>
                <p:tags r:id="rId126"/>
              </p:custDataLst>
            </p:nvPr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5" name="Freeform 127"/>
            <p:cNvSpPr>
              <a:spLocks noEditPoints="1"/>
            </p:cNvSpPr>
            <p:nvPr>
              <p:custDataLst>
                <p:tags r:id="rId127"/>
              </p:custDataLst>
            </p:nvPr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6" name="Freeform 128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7" name="Freeform 129"/>
            <p:cNvSpPr>
              <a:spLocks noEditPoints="1"/>
            </p:cNvSpPr>
            <p:nvPr>
              <p:custDataLst>
                <p:tags r:id="rId129"/>
              </p:custDataLst>
            </p:nvPr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8" name="Freeform 130"/>
            <p:cNvSpPr>
              <a:spLocks noEditPoints="1"/>
            </p:cNvSpPr>
            <p:nvPr>
              <p:custDataLst>
                <p:tags r:id="rId130"/>
              </p:custDataLst>
            </p:nvPr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9" name="Freeform 131"/>
            <p:cNvSpPr>
              <a:spLocks noEditPoints="1"/>
            </p:cNvSpPr>
            <p:nvPr>
              <p:custDataLst>
                <p:tags r:id="rId131"/>
              </p:custDataLst>
            </p:nvPr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60" name="Freeform 132"/>
            <p:cNvSpPr>
              <a:spLocks noEditPoints="1"/>
            </p:cNvSpPr>
            <p:nvPr>
              <p:custDataLst>
                <p:tags r:id="rId132"/>
              </p:custDataLst>
            </p:nvPr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61" name="Freeform 133"/>
            <p:cNvSpPr>
              <a:spLocks noEditPoints="1"/>
            </p:cNvSpPr>
            <p:nvPr>
              <p:custDataLst>
                <p:tags r:id="rId133"/>
              </p:custDataLst>
            </p:nvPr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62" name="Freeform 134"/>
            <p:cNvSpPr>
              <a:spLocks noEditPoints="1"/>
            </p:cNvSpPr>
            <p:nvPr>
              <p:custDataLst>
                <p:tags r:id="rId134"/>
              </p:custDataLst>
            </p:nvPr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63" name="Freeform 135"/>
            <p:cNvSpPr>
              <a:spLocks noEditPoints="1"/>
            </p:cNvSpPr>
            <p:nvPr>
              <p:custDataLst>
                <p:tags r:id="rId135"/>
              </p:custDataLst>
            </p:nvPr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64" name="Freeform 136"/>
            <p:cNvSpPr>
              <a:spLocks noEditPoints="1"/>
            </p:cNvSpPr>
            <p:nvPr>
              <p:custDataLst>
                <p:tags r:id="rId136"/>
              </p:custDataLst>
            </p:nvPr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65" name="Rectangle 137"/>
            <p:cNvSpPr>
              <a:spLocks noChangeArrowheads="1"/>
            </p:cNvSpPr>
            <p:nvPr>
              <p:custDataLst>
                <p:tags r:id="rId137"/>
              </p:custDataLst>
            </p:nvPr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66" name="Rectangle 138"/>
            <p:cNvSpPr>
              <a:spLocks noChangeArrowheads="1"/>
            </p:cNvSpPr>
            <p:nvPr>
              <p:custDataLst>
                <p:tags r:id="rId138"/>
              </p:custDataLst>
            </p:nvPr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67" name="Freeform 139"/>
            <p:cNvSpPr>
              <a:spLocks noEditPoints="1"/>
            </p:cNvSpPr>
            <p:nvPr>
              <p:custDataLst>
                <p:tags r:id="rId139"/>
              </p:custDataLst>
            </p:nvPr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68" name="Freeform 140"/>
            <p:cNvSpPr>
              <a:spLocks noEditPoints="1"/>
            </p:cNvSpPr>
            <p:nvPr>
              <p:custDataLst>
                <p:tags r:id="rId140"/>
              </p:custDataLst>
            </p:nvPr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69" name="Freeform 141"/>
            <p:cNvSpPr>
              <a:spLocks noEditPoints="1"/>
            </p:cNvSpPr>
            <p:nvPr>
              <p:custDataLst>
                <p:tags r:id="rId141"/>
              </p:custDataLst>
            </p:nvPr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70" name="Freeform 142"/>
            <p:cNvSpPr>
              <a:spLocks noEditPoints="1"/>
            </p:cNvSpPr>
            <p:nvPr>
              <p:custDataLst>
                <p:tags r:id="rId142"/>
              </p:custDataLst>
            </p:nvPr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71" name="Freeform 143"/>
            <p:cNvSpPr>
              <a:spLocks noEditPoints="1"/>
            </p:cNvSpPr>
            <p:nvPr>
              <p:custDataLst>
                <p:tags r:id="rId143"/>
              </p:custDataLst>
            </p:nvPr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72" name="Freeform 144"/>
            <p:cNvSpPr>
              <a:spLocks noEditPoints="1"/>
            </p:cNvSpPr>
            <p:nvPr>
              <p:custDataLst>
                <p:tags r:id="rId144"/>
              </p:custDataLst>
            </p:nvPr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73" name="Freeform 145"/>
            <p:cNvSpPr>
              <a:spLocks noEditPoints="1"/>
            </p:cNvSpPr>
            <p:nvPr>
              <p:custDataLst>
                <p:tags r:id="rId145"/>
              </p:custDataLst>
            </p:nvPr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74" name="Freeform 146"/>
            <p:cNvSpPr>
              <a:spLocks noEditPoints="1"/>
            </p:cNvSpPr>
            <p:nvPr>
              <p:custDataLst>
                <p:tags r:id="rId146"/>
              </p:custDataLst>
            </p:nvPr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75" name="Freeform 147"/>
            <p:cNvSpPr>
              <a:spLocks noEditPoints="1"/>
            </p:cNvSpPr>
            <p:nvPr>
              <p:custDataLst>
                <p:tags r:id="rId147"/>
              </p:custDataLst>
            </p:nvPr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76" name="Freeform 148"/>
            <p:cNvSpPr>
              <a:spLocks noEditPoints="1"/>
            </p:cNvSpPr>
            <p:nvPr>
              <p:custDataLst>
                <p:tags r:id="rId148"/>
              </p:custDataLst>
            </p:nvPr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77" name="Rectangle 149"/>
            <p:cNvSpPr>
              <a:spLocks noChangeArrowheads="1"/>
            </p:cNvSpPr>
            <p:nvPr>
              <p:custDataLst>
                <p:tags r:id="rId149"/>
              </p:custDataLst>
            </p:nvPr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78" name="Rectangle 150"/>
            <p:cNvSpPr>
              <a:spLocks noChangeArrowheads="1"/>
            </p:cNvSpPr>
            <p:nvPr>
              <p:custDataLst>
                <p:tags r:id="rId150"/>
              </p:custDataLst>
            </p:nvPr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79" name="Freeform 151"/>
            <p:cNvSpPr>
              <a:spLocks noEditPoints="1"/>
            </p:cNvSpPr>
            <p:nvPr>
              <p:custDataLst>
                <p:tags r:id="rId151"/>
              </p:custDataLst>
            </p:nvPr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80" name="Freeform 152"/>
            <p:cNvSpPr>
              <a:spLocks noEditPoints="1"/>
            </p:cNvSpPr>
            <p:nvPr>
              <p:custDataLst>
                <p:tags r:id="rId152"/>
              </p:custDataLst>
            </p:nvPr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81" name="Freeform 153"/>
            <p:cNvSpPr>
              <a:spLocks noEditPoints="1"/>
            </p:cNvSpPr>
            <p:nvPr>
              <p:custDataLst>
                <p:tags r:id="rId153"/>
              </p:custDataLst>
            </p:nvPr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82" name="Freeform 154"/>
            <p:cNvSpPr>
              <a:spLocks noEditPoints="1"/>
            </p:cNvSpPr>
            <p:nvPr>
              <p:custDataLst>
                <p:tags r:id="rId154"/>
              </p:custDataLst>
            </p:nvPr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83" name="Freeform 155"/>
            <p:cNvSpPr>
              <a:spLocks noEditPoints="1"/>
            </p:cNvSpPr>
            <p:nvPr>
              <p:custDataLst>
                <p:tags r:id="rId155"/>
              </p:custDataLst>
            </p:nvPr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84" name="Freeform 156"/>
            <p:cNvSpPr>
              <a:spLocks noEditPoints="1"/>
            </p:cNvSpPr>
            <p:nvPr>
              <p:custDataLst>
                <p:tags r:id="rId156"/>
              </p:custDataLst>
            </p:nvPr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85" name="Freeform 157"/>
            <p:cNvSpPr>
              <a:spLocks noEditPoints="1"/>
            </p:cNvSpPr>
            <p:nvPr>
              <p:custDataLst>
                <p:tags r:id="rId157"/>
              </p:custDataLst>
            </p:nvPr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86" name="Freeform 158"/>
            <p:cNvSpPr>
              <a:spLocks noEditPoints="1"/>
            </p:cNvSpPr>
            <p:nvPr>
              <p:custDataLst>
                <p:tags r:id="rId158"/>
              </p:custDataLst>
            </p:nvPr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87" name="Freeform 159"/>
            <p:cNvSpPr>
              <a:spLocks noEditPoints="1"/>
            </p:cNvSpPr>
            <p:nvPr>
              <p:custDataLst>
                <p:tags r:id="rId159"/>
              </p:custDataLst>
            </p:nvPr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88" name="Freeform 160"/>
            <p:cNvSpPr>
              <a:spLocks noEditPoints="1"/>
            </p:cNvSpPr>
            <p:nvPr>
              <p:custDataLst>
                <p:tags r:id="rId160"/>
              </p:custDataLst>
            </p:nvPr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89" name="Rectangle 161"/>
            <p:cNvSpPr>
              <a:spLocks noChangeArrowheads="1"/>
            </p:cNvSpPr>
            <p:nvPr>
              <p:custDataLst>
                <p:tags r:id="rId161"/>
              </p:custDataLst>
            </p:nvPr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90" name="Freeform 162"/>
            <p:cNvSpPr/>
            <p:nvPr>
              <p:custDataLst>
                <p:tags r:id="rId162"/>
              </p:custDataLst>
            </p:nvPr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291" name="Rectangle 163"/>
          <p:cNvSpPr>
            <a:spLocks noGrp="1" noRot="1" noChangeArrowheads="1"/>
          </p:cNvSpPr>
          <p:nvPr>
            <p:ph type="ctrTitle"/>
            <p:custDataLst>
              <p:tags r:id="rId163"/>
            </p:custDataLst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8292" name="Rectangle 164"/>
          <p:cNvSpPr>
            <a:spLocks noGrp="1" noChangeArrowheads="1"/>
          </p:cNvSpPr>
          <p:nvPr>
            <p:ph type="dt" sz="half" idx="2"/>
            <p:custDataLst>
              <p:tags r:id="rId164"/>
            </p:custDataLst>
          </p:nvPr>
        </p:nvSpPr>
        <p:spPr>
          <a:xfrm>
            <a:off x="301625" y="62484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51A3A37C-3060-4C4F-ABB0-E90E5E596D78}" type="datetimeFigureOut">
              <a:rPr lang="zh-CN" altLang="en-US"/>
            </a:fld>
            <a:endParaRPr lang="en-US" altLang="zh-CN"/>
          </a:p>
        </p:txBody>
      </p:sp>
      <p:sp>
        <p:nvSpPr>
          <p:cNvPr id="48293" name="Rectangle 165"/>
          <p:cNvSpPr>
            <a:spLocks noGrp="1" noChangeArrowheads="1"/>
          </p:cNvSpPr>
          <p:nvPr>
            <p:ph type="ftr" sz="quarter" idx="3"/>
            <p:custDataLst>
              <p:tags r:id="rId165"/>
            </p:custDataLst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8294" name="Rectangle 166"/>
          <p:cNvSpPr>
            <a:spLocks noGrp="1" noChangeArrowheads="1"/>
          </p:cNvSpPr>
          <p:nvPr>
            <p:ph type="sldNum" sz="quarter" idx="4"/>
            <p:custDataLst>
              <p:tags r:id="rId166"/>
            </p:custDataLst>
          </p:nvPr>
        </p:nvSpPr>
        <p:spPr>
          <a:xfrm>
            <a:off x="6553200" y="62484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8831159D-8C0B-4767-BBB9-8676E1A369B9}" type="slidenum">
              <a:rPr lang="zh-CN" altLang="en-US"/>
            </a:fld>
            <a:endParaRPr lang="en-US" altLang="zh-CN"/>
          </a:p>
        </p:txBody>
      </p:sp>
      <p:sp>
        <p:nvSpPr>
          <p:cNvPr id="48295" name="Rectangle 167"/>
          <p:cNvSpPr>
            <a:spLocks noGrp="1" noRot="1" noChangeArrowheads="1"/>
          </p:cNvSpPr>
          <p:nvPr>
            <p:ph type="subTitle" idx="1"/>
            <p:custDataLst>
              <p:tags r:id="rId167"/>
            </p:custDataLst>
          </p:nvPr>
        </p:nvSpPr>
        <p:spPr>
          <a:xfrm>
            <a:off x="1371600" y="3505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grpSp>
        <p:nvGrpSpPr>
          <p:cNvPr id="48296" name="Group 168"/>
          <p:cNvGrpSpPr/>
          <p:nvPr>
            <p:custDataLst>
              <p:tags r:id="rId168"/>
            </p:custDataLst>
          </p:nvPr>
        </p:nvGrpSpPr>
        <p:grpSpPr>
          <a:xfrm>
            <a:off x="152400" y="4724400"/>
            <a:ext cx="1685925" cy="1557338"/>
            <a:chOff x="96" y="2784"/>
            <a:chExt cx="1062" cy="981"/>
          </a:xfrm>
        </p:grpSpPr>
        <p:sp>
          <p:nvSpPr>
            <p:cNvPr id="48297" name="Freeform 169"/>
            <p:cNvSpPr/>
            <p:nvPr userDrawn="1">
              <p:custDataLst>
                <p:tags r:id="rId169"/>
              </p:custDataLst>
            </p:nvPr>
          </p:nvSpPr>
          <p:spPr bwMode="auto">
            <a:xfrm>
              <a:off x="121" y="2784"/>
              <a:ext cx="207" cy="81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7" y="10"/>
                </a:cxn>
                <a:cxn ang="0">
                  <a:pos x="38" y="9"/>
                </a:cxn>
                <a:cxn ang="0">
                  <a:pos x="31" y="1"/>
                </a:cxn>
                <a:cxn ang="0">
                  <a:pos x="8" y="11"/>
                </a:cxn>
                <a:cxn ang="0">
                  <a:pos x="30" y="12"/>
                </a:cxn>
              </a:cxnLst>
              <a:rect l="0" t="0" r="r" b="b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98" name="Freeform 170"/>
            <p:cNvSpPr>
              <a:spLocks noEditPoints="1"/>
            </p:cNvSpPr>
            <p:nvPr userDrawn="1">
              <p:custDataLst>
                <p:tags r:id="rId170"/>
              </p:custDataLst>
            </p:nvPr>
          </p:nvSpPr>
          <p:spPr bwMode="auto">
            <a:xfrm>
              <a:off x="96" y="2789"/>
              <a:ext cx="1062" cy="976"/>
            </a:xfrm>
            <a:custGeom>
              <a:avLst/>
              <a:gdLst/>
              <a:ahLst/>
              <a:cxnLst>
                <a:cxn ang="0">
                  <a:pos x="163" y="155"/>
                </a:cxn>
                <a:cxn ang="0">
                  <a:pos x="152" y="125"/>
                </a:cxn>
                <a:cxn ang="0">
                  <a:pos x="142" y="99"/>
                </a:cxn>
                <a:cxn ang="0">
                  <a:pos x="165" y="93"/>
                </a:cxn>
                <a:cxn ang="0">
                  <a:pos x="146" y="82"/>
                </a:cxn>
                <a:cxn ang="0">
                  <a:pos x="157" y="83"/>
                </a:cxn>
                <a:cxn ang="0">
                  <a:pos x="157" y="77"/>
                </a:cxn>
                <a:cxn ang="0">
                  <a:pos x="135" y="78"/>
                </a:cxn>
                <a:cxn ang="0">
                  <a:pos x="128" y="125"/>
                </a:cxn>
                <a:cxn ang="0">
                  <a:pos x="124" y="84"/>
                </a:cxn>
                <a:cxn ang="0">
                  <a:pos x="118" y="67"/>
                </a:cxn>
                <a:cxn ang="0">
                  <a:pos x="124" y="51"/>
                </a:cxn>
                <a:cxn ang="0">
                  <a:pos x="121" y="37"/>
                </a:cxn>
                <a:cxn ang="0">
                  <a:pos x="119" y="24"/>
                </a:cxn>
                <a:cxn ang="0">
                  <a:pos x="132" y="39"/>
                </a:cxn>
                <a:cxn ang="0">
                  <a:pos x="149" y="18"/>
                </a:cxn>
                <a:cxn ang="0">
                  <a:pos x="147" y="36"/>
                </a:cxn>
                <a:cxn ang="0">
                  <a:pos x="143" y="48"/>
                </a:cxn>
                <a:cxn ang="0">
                  <a:pos x="144" y="67"/>
                </a:cxn>
                <a:cxn ang="0">
                  <a:pos x="199" y="29"/>
                </a:cxn>
                <a:cxn ang="0">
                  <a:pos x="90" y="1"/>
                </a:cxn>
                <a:cxn ang="0">
                  <a:pos x="56" y="8"/>
                </a:cxn>
                <a:cxn ang="0">
                  <a:pos x="85" y="12"/>
                </a:cxn>
                <a:cxn ang="0">
                  <a:pos x="60" y="22"/>
                </a:cxn>
                <a:cxn ang="0">
                  <a:pos x="58" y="29"/>
                </a:cxn>
                <a:cxn ang="0">
                  <a:pos x="38" y="17"/>
                </a:cxn>
                <a:cxn ang="0">
                  <a:pos x="13" y="115"/>
                </a:cxn>
                <a:cxn ang="0">
                  <a:pos x="61" y="146"/>
                </a:cxn>
                <a:cxn ang="0">
                  <a:pos x="45" y="133"/>
                </a:cxn>
                <a:cxn ang="0">
                  <a:pos x="35" y="145"/>
                </a:cxn>
                <a:cxn ang="0">
                  <a:pos x="32" y="128"/>
                </a:cxn>
                <a:cxn ang="0">
                  <a:pos x="46" y="86"/>
                </a:cxn>
                <a:cxn ang="0">
                  <a:pos x="67" y="83"/>
                </a:cxn>
                <a:cxn ang="0">
                  <a:pos x="71" y="95"/>
                </a:cxn>
                <a:cxn ang="0">
                  <a:pos x="61" y="121"/>
                </a:cxn>
                <a:cxn ang="0">
                  <a:pos x="91" y="180"/>
                </a:cxn>
                <a:cxn ang="0">
                  <a:pos x="186" y="166"/>
                </a:cxn>
                <a:cxn ang="0">
                  <a:pos x="182" y="66"/>
                </a:cxn>
                <a:cxn ang="0">
                  <a:pos x="165" y="60"/>
                </a:cxn>
                <a:cxn ang="0">
                  <a:pos x="113" y="61"/>
                </a:cxn>
                <a:cxn ang="0">
                  <a:pos x="108" y="87"/>
                </a:cxn>
                <a:cxn ang="0">
                  <a:pos x="114" y="50"/>
                </a:cxn>
                <a:cxn ang="0">
                  <a:pos x="89" y="26"/>
                </a:cxn>
                <a:cxn ang="0">
                  <a:pos x="105" y="35"/>
                </a:cxn>
                <a:cxn ang="0">
                  <a:pos x="61" y="72"/>
                </a:cxn>
                <a:cxn ang="0">
                  <a:pos x="24" y="37"/>
                </a:cxn>
                <a:cxn ang="0">
                  <a:pos x="68" y="40"/>
                </a:cxn>
                <a:cxn ang="0">
                  <a:pos x="79" y="40"/>
                </a:cxn>
                <a:cxn ang="0">
                  <a:pos x="108" y="45"/>
                </a:cxn>
                <a:cxn ang="0">
                  <a:pos x="99" y="93"/>
                </a:cxn>
                <a:cxn ang="0">
                  <a:pos x="93" y="51"/>
                </a:cxn>
                <a:cxn ang="0">
                  <a:pos x="61" y="72"/>
                </a:cxn>
                <a:cxn ang="0">
                  <a:pos x="80" y="82"/>
                </a:cxn>
                <a:cxn ang="0">
                  <a:pos x="88" y="58"/>
                </a:cxn>
                <a:cxn ang="0">
                  <a:pos x="102" y="145"/>
                </a:cxn>
                <a:cxn ang="0">
                  <a:pos x="82" y="96"/>
                </a:cxn>
                <a:cxn ang="0">
                  <a:pos x="117" y="106"/>
                </a:cxn>
              </a:cxnLst>
              <a:rect l="0" t="0" r="r" b="b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99" name="Freeform 171"/>
            <p:cNvSpPr/>
            <p:nvPr userDrawn="1">
              <p:custDataLst>
                <p:tags r:id="rId171"/>
              </p:custDataLst>
            </p:nvPr>
          </p:nvSpPr>
          <p:spPr bwMode="auto">
            <a:xfrm>
              <a:off x="348" y="3254"/>
              <a:ext cx="86" cy="102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20"/>
                </a:cxn>
                <a:cxn ang="0">
                  <a:pos x="14" y="5"/>
                </a:cxn>
              </a:cxnLst>
              <a:rect l="0" t="0" r="r" b="b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00" name="Freeform 172"/>
            <p:cNvSpPr/>
            <p:nvPr userDrawn="1">
              <p:custDataLst>
                <p:tags r:id="rId172"/>
              </p:custDataLst>
            </p:nvPr>
          </p:nvSpPr>
          <p:spPr bwMode="auto">
            <a:xfrm>
              <a:off x="267" y="3295"/>
              <a:ext cx="76" cy="136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4" y="25"/>
                </a:cxn>
                <a:cxn ang="0">
                  <a:pos x="15" y="16"/>
                </a:cxn>
                <a:cxn ang="0">
                  <a:pos x="13" y="8"/>
                </a:cxn>
                <a:cxn ang="0">
                  <a:pos x="7" y="10"/>
                </a:cxn>
              </a:cxnLst>
              <a:rect l="0" t="0" r="r" b="b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01" name="Freeform 173"/>
            <p:cNvSpPr/>
            <p:nvPr userDrawn="1">
              <p:custDataLst>
                <p:tags r:id="rId173"/>
              </p:custDataLst>
            </p:nvPr>
          </p:nvSpPr>
          <p:spPr bwMode="auto">
            <a:xfrm>
              <a:off x="222" y="3022"/>
              <a:ext cx="243" cy="116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22" y="21"/>
                </a:cxn>
                <a:cxn ang="0">
                  <a:pos x="34" y="20"/>
                </a:cxn>
                <a:cxn ang="0">
                  <a:pos x="40" y="19"/>
                </a:cxn>
                <a:cxn ang="0">
                  <a:pos x="40" y="2"/>
                </a:cxn>
              </a:cxnLst>
              <a:rect l="0" t="0" r="r" b="b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02" name="Freeform 174"/>
            <p:cNvSpPr/>
            <p:nvPr userDrawn="1">
              <p:custDataLst>
                <p:tags r:id="rId174"/>
              </p:custDataLst>
            </p:nvPr>
          </p:nvSpPr>
          <p:spPr bwMode="auto">
            <a:xfrm>
              <a:off x="500" y="3345"/>
              <a:ext cx="177" cy="187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1" y="2"/>
                </a:cxn>
                <a:cxn ang="0">
                  <a:pos x="4" y="20"/>
                </a:cxn>
                <a:cxn ang="0">
                  <a:pos x="28" y="22"/>
                </a:cxn>
                <a:cxn ang="0">
                  <a:pos x="24" y="2"/>
                </a:cxn>
              </a:cxnLst>
              <a:rect l="0" t="0" r="r" b="b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03" name="Freeform 175"/>
            <p:cNvSpPr/>
            <p:nvPr userDrawn="1">
              <p:custDataLst>
                <p:tags r:id="rId175"/>
              </p:custDataLst>
            </p:nvPr>
          </p:nvSpPr>
          <p:spPr bwMode="auto">
            <a:xfrm>
              <a:off x="905" y="3158"/>
              <a:ext cx="177" cy="3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4" y="5"/>
                </a:cxn>
                <a:cxn ang="0">
                  <a:pos x="5" y="0"/>
                </a:cxn>
              </a:cxnLst>
              <a:rect l="0" t="0" r="r" b="b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04" name="Freeform 176"/>
            <p:cNvSpPr/>
            <p:nvPr userDrawn="1">
              <p:custDataLst>
                <p:tags r:id="rId176"/>
              </p:custDataLst>
            </p:nvPr>
          </p:nvSpPr>
          <p:spPr bwMode="auto">
            <a:xfrm>
              <a:off x="965" y="3153"/>
              <a:ext cx="137" cy="81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25" y="6"/>
                </a:cxn>
                <a:cxn ang="0">
                  <a:pos x="17" y="1"/>
                </a:cxn>
                <a:cxn ang="0">
                  <a:pos x="7" y="11"/>
                </a:cxn>
                <a:cxn ang="0">
                  <a:pos x="7" y="13"/>
                </a:cxn>
              </a:cxnLst>
              <a:rect l="0" t="0" r="r" b="b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05" name="Freeform 177"/>
            <p:cNvSpPr/>
            <p:nvPr userDrawn="1">
              <p:custDataLst>
                <p:tags r:id="rId177"/>
              </p:custDataLst>
            </p:nvPr>
          </p:nvSpPr>
          <p:spPr bwMode="auto">
            <a:xfrm>
              <a:off x="960" y="3204"/>
              <a:ext cx="177" cy="86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27" y="12"/>
                </a:cxn>
                <a:cxn ang="0">
                  <a:pos x="25" y="6"/>
                </a:cxn>
              </a:cxnLst>
              <a:rect l="0" t="0" r="r" b="b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06" name="Freeform 178"/>
            <p:cNvSpPr/>
            <p:nvPr userDrawn="1">
              <p:custDataLst>
                <p:tags r:id="rId178"/>
              </p:custDataLst>
            </p:nvPr>
          </p:nvSpPr>
          <p:spPr bwMode="auto">
            <a:xfrm>
              <a:off x="844" y="3285"/>
              <a:ext cx="248" cy="60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29" y="1"/>
                </a:cxn>
                <a:cxn ang="0">
                  <a:pos x="7" y="0"/>
                </a:cxn>
                <a:cxn ang="0">
                  <a:pos x="2" y="5"/>
                </a:cxn>
                <a:cxn ang="0">
                  <a:pos x="20" y="8"/>
                </a:cxn>
                <a:cxn ang="0">
                  <a:pos x="41" y="8"/>
                </a:cxn>
                <a:cxn ang="0">
                  <a:pos x="40" y="3"/>
                </a:cxn>
              </a:cxnLst>
              <a:rect l="0" t="0" r="r" b="b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07" name="Freeform 179"/>
            <p:cNvSpPr/>
            <p:nvPr userDrawn="1">
              <p:custDataLst>
                <p:tags r:id="rId179"/>
              </p:custDataLst>
            </p:nvPr>
          </p:nvSpPr>
          <p:spPr bwMode="auto">
            <a:xfrm>
              <a:off x="869" y="3340"/>
              <a:ext cx="203" cy="56"/>
            </a:xfrm>
            <a:custGeom>
              <a:avLst/>
              <a:gdLst/>
              <a:ahLst/>
              <a:cxnLst>
                <a:cxn ang="0">
                  <a:pos x="37" y="2"/>
                </a:cxn>
                <a:cxn ang="0">
                  <a:pos x="26" y="4"/>
                </a:cxn>
                <a:cxn ang="0">
                  <a:pos x="13" y="3"/>
                </a:cxn>
                <a:cxn ang="0">
                  <a:pos x="1" y="2"/>
                </a:cxn>
                <a:cxn ang="0">
                  <a:pos x="35" y="8"/>
                </a:cxn>
                <a:cxn ang="0">
                  <a:pos x="37" y="2"/>
                </a:cxn>
              </a:cxnLst>
              <a:rect l="0" t="0" r="r" b="b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08" name="Freeform 180"/>
            <p:cNvSpPr/>
            <p:nvPr userDrawn="1">
              <p:custDataLst>
                <p:tags r:id="rId180"/>
              </p:custDataLst>
            </p:nvPr>
          </p:nvSpPr>
          <p:spPr bwMode="auto">
            <a:xfrm>
              <a:off x="859" y="3386"/>
              <a:ext cx="207" cy="172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13" y="6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9" y="19"/>
                </a:cxn>
                <a:cxn ang="0">
                  <a:pos x="17" y="27"/>
                </a:cxn>
                <a:cxn ang="0">
                  <a:pos x="21" y="30"/>
                </a:cxn>
                <a:cxn ang="0">
                  <a:pos x="29" y="19"/>
                </a:cxn>
                <a:cxn ang="0">
                  <a:pos x="39" y="19"/>
                </a:cxn>
                <a:cxn ang="0">
                  <a:pos x="28" y="9"/>
                </a:cxn>
              </a:cxnLst>
              <a:rect l="0" t="0" r="r" b="b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09" name="Freeform 181"/>
            <p:cNvSpPr/>
            <p:nvPr userDrawn="1">
              <p:custDataLst>
                <p:tags r:id="rId181"/>
              </p:custDataLst>
            </p:nvPr>
          </p:nvSpPr>
          <p:spPr bwMode="auto">
            <a:xfrm>
              <a:off x="996" y="3305"/>
              <a:ext cx="126" cy="318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8" y="17"/>
                </a:cxn>
                <a:cxn ang="0">
                  <a:pos x="7" y="20"/>
                </a:cxn>
                <a:cxn ang="0">
                  <a:pos x="7" y="23"/>
                </a:cxn>
                <a:cxn ang="0">
                  <a:pos x="17" y="34"/>
                </a:cxn>
                <a:cxn ang="0">
                  <a:pos x="12" y="45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6" y="62"/>
                </a:cxn>
                <a:cxn ang="0">
                  <a:pos x="23" y="57"/>
                </a:cxn>
                <a:cxn ang="0">
                  <a:pos x="25" y="14"/>
                </a:cxn>
                <a:cxn ang="0">
                  <a:pos x="25" y="2"/>
                </a:cxn>
                <a:cxn ang="0">
                  <a:pos x="22" y="2"/>
                </a:cxn>
              </a:cxnLst>
              <a:rect l="0" t="0" r="r" b="b"/>
              <a:pathLst>
                <a:path w="25" h="62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C2A201E-977D-4B92-969B-C68F9BEFEE3E}" type="datetimeFigureOut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AB71DC1-B336-4F1B-9B7C-A5530ABA2A8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6704013" y="228600"/>
            <a:ext cx="2135187" cy="58705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298450" y="228600"/>
            <a:ext cx="6253163" cy="58705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0AB3044A-746A-47D3-887F-4F4DDA9CEDC8}" type="datetimeFigureOut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74BCDD8-3AE0-4D18-B7DE-948A8AD5C33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6F363764-4DF9-4F7A-B1B7-5BDA2591831C}" type="datetimeFigureOut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F62A42F-B58E-4BB5-833B-20878B0A8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23E2EF4-4BC0-4270-8053-087BAF7912D8}" type="datetimeFigureOut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96E3A0B-3331-4F70-8436-E597C93B83A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9600" y="1600200"/>
            <a:ext cx="4000500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762500" y="1600200"/>
            <a:ext cx="4000500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CBC36094-3099-46E4-88D0-BBC6F5D99FA4}" type="datetimeFigureOut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C9B0243-D132-40CF-A092-3B7EBB06D4E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837A85F-2B89-4FA1-A499-B7849CAF0E90}" type="datetimeFigureOut">
              <a:rPr lang="zh-CN" altLang="en-US"/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8594040-C93E-4A2D-978D-FCF00B8AE4C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9E57611-5A3A-4F22-A62C-ADE318AFD519}" type="datetimeFigureOut">
              <a:rPr lang="zh-CN" altLang="en-US"/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44E1F32-3248-45B9-BF2C-635FED40078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7F34CE7-ACB3-464B-B5CF-996527F4E2A9}" type="datetimeFigureOut">
              <a:rPr lang="zh-CN" altLang="en-US"/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51EE66A-D421-4361-97AA-86CB49C2AE6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5554F57-5F42-4AC7-9482-E1D314B7DC8E}" type="datetimeFigureOut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1D36A6D-0C3E-40F4-AD1C-3944454DF9A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7AC6AC2-B161-4876-86BA-1BBACE82D129}" type="datetimeFigureOut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AEE07B6-47C5-40C5-ADAF-9A3F44637CB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tags" Target="../tags/tag321.xml"/><Relationship Id="rId98" Type="http://schemas.openxmlformats.org/officeDocument/2006/relationships/tags" Target="../tags/tag320.xml"/><Relationship Id="rId97" Type="http://schemas.openxmlformats.org/officeDocument/2006/relationships/tags" Target="../tags/tag319.xml"/><Relationship Id="rId96" Type="http://schemas.openxmlformats.org/officeDocument/2006/relationships/tags" Target="../tags/tag318.xml"/><Relationship Id="rId95" Type="http://schemas.openxmlformats.org/officeDocument/2006/relationships/tags" Target="../tags/tag317.xml"/><Relationship Id="rId94" Type="http://schemas.openxmlformats.org/officeDocument/2006/relationships/tags" Target="../tags/tag316.xml"/><Relationship Id="rId93" Type="http://schemas.openxmlformats.org/officeDocument/2006/relationships/tags" Target="../tags/tag315.xml"/><Relationship Id="rId92" Type="http://schemas.openxmlformats.org/officeDocument/2006/relationships/tags" Target="../tags/tag314.xml"/><Relationship Id="rId91" Type="http://schemas.openxmlformats.org/officeDocument/2006/relationships/tags" Target="../tags/tag313.xml"/><Relationship Id="rId90" Type="http://schemas.openxmlformats.org/officeDocument/2006/relationships/tags" Target="../tags/tag312.xml"/><Relationship Id="rId9" Type="http://schemas.openxmlformats.org/officeDocument/2006/relationships/slideLayout" Target="../slideLayouts/slideLayout9.xml"/><Relationship Id="rId89" Type="http://schemas.openxmlformats.org/officeDocument/2006/relationships/tags" Target="../tags/tag311.xml"/><Relationship Id="rId88" Type="http://schemas.openxmlformats.org/officeDocument/2006/relationships/tags" Target="../tags/tag310.xml"/><Relationship Id="rId87" Type="http://schemas.openxmlformats.org/officeDocument/2006/relationships/tags" Target="../tags/tag309.xml"/><Relationship Id="rId86" Type="http://schemas.openxmlformats.org/officeDocument/2006/relationships/tags" Target="../tags/tag308.xml"/><Relationship Id="rId85" Type="http://schemas.openxmlformats.org/officeDocument/2006/relationships/tags" Target="../tags/tag307.xml"/><Relationship Id="rId84" Type="http://schemas.openxmlformats.org/officeDocument/2006/relationships/tags" Target="../tags/tag306.xml"/><Relationship Id="rId83" Type="http://schemas.openxmlformats.org/officeDocument/2006/relationships/tags" Target="../tags/tag305.xml"/><Relationship Id="rId82" Type="http://schemas.openxmlformats.org/officeDocument/2006/relationships/tags" Target="../tags/tag304.xml"/><Relationship Id="rId81" Type="http://schemas.openxmlformats.org/officeDocument/2006/relationships/tags" Target="../tags/tag303.xml"/><Relationship Id="rId80" Type="http://schemas.openxmlformats.org/officeDocument/2006/relationships/tags" Target="../tags/tag302.xml"/><Relationship Id="rId8" Type="http://schemas.openxmlformats.org/officeDocument/2006/relationships/slideLayout" Target="../slideLayouts/slideLayout8.xml"/><Relationship Id="rId79" Type="http://schemas.openxmlformats.org/officeDocument/2006/relationships/tags" Target="../tags/tag301.xml"/><Relationship Id="rId78" Type="http://schemas.openxmlformats.org/officeDocument/2006/relationships/tags" Target="../tags/tag300.xml"/><Relationship Id="rId77" Type="http://schemas.openxmlformats.org/officeDocument/2006/relationships/tags" Target="../tags/tag299.xml"/><Relationship Id="rId76" Type="http://schemas.openxmlformats.org/officeDocument/2006/relationships/tags" Target="../tags/tag298.xml"/><Relationship Id="rId75" Type="http://schemas.openxmlformats.org/officeDocument/2006/relationships/tags" Target="../tags/tag297.xml"/><Relationship Id="rId74" Type="http://schemas.openxmlformats.org/officeDocument/2006/relationships/tags" Target="../tags/tag296.xml"/><Relationship Id="rId73" Type="http://schemas.openxmlformats.org/officeDocument/2006/relationships/tags" Target="../tags/tag295.xml"/><Relationship Id="rId72" Type="http://schemas.openxmlformats.org/officeDocument/2006/relationships/tags" Target="../tags/tag294.xml"/><Relationship Id="rId71" Type="http://schemas.openxmlformats.org/officeDocument/2006/relationships/tags" Target="../tags/tag293.xml"/><Relationship Id="rId70" Type="http://schemas.openxmlformats.org/officeDocument/2006/relationships/tags" Target="../tags/tag292.xml"/><Relationship Id="rId7" Type="http://schemas.openxmlformats.org/officeDocument/2006/relationships/slideLayout" Target="../slideLayouts/slideLayout7.xml"/><Relationship Id="rId69" Type="http://schemas.openxmlformats.org/officeDocument/2006/relationships/tags" Target="../tags/tag291.xml"/><Relationship Id="rId68" Type="http://schemas.openxmlformats.org/officeDocument/2006/relationships/tags" Target="../tags/tag290.xml"/><Relationship Id="rId67" Type="http://schemas.openxmlformats.org/officeDocument/2006/relationships/tags" Target="../tags/tag289.xml"/><Relationship Id="rId66" Type="http://schemas.openxmlformats.org/officeDocument/2006/relationships/tags" Target="../tags/tag288.xml"/><Relationship Id="rId65" Type="http://schemas.openxmlformats.org/officeDocument/2006/relationships/tags" Target="../tags/tag287.xml"/><Relationship Id="rId64" Type="http://schemas.openxmlformats.org/officeDocument/2006/relationships/tags" Target="../tags/tag286.xml"/><Relationship Id="rId63" Type="http://schemas.openxmlformats.org/officeDocument/2006/relationships/tags" Target="../tags/tag285.xml"/><Relationship Id="rId62" Type="http://schemas.openxmlformats.org/officeDocument/2006/relationships/tags" Target="../tags/tag284.xml"/><Relationship Id="rId61" Type="http://schemas.openxmlformats.org/officeDocument/2006/relationships/tags" Target="../tags/tag283.xml"/><Relationship Id="rId60" Type="http://schemas.openxmlformats.org/officeDocument/2006/relationships/tags" Target="../tags/tag282.xml"/><Relationship Id="rId6" Type="http://schemas.openxmlformats.org/officeDocument/2006/relationships/slideLayout" Target="../slideLayouts/slideLayout6.xml"/><Relationship Id="rId59" Type="http://schemas.openxmlformats.org/officeDocument/2006/relationships/tags" Target="../tags/tag281.xml"/><Relationship Id="rId58" Type="http://schemas.openxmlformats.org/officeDocument/2006/relationships/tags" Target="../tags/tag280.xml"/><Relationship Id="rId57" Type="http://schemas.openxmlformats.org/officeDocument/2006/relationships/tags" Target="../tags/tag279.xml"/><Relationship Id="rId56" Type="http://schemas.openxmlformats.org/officeDocument/2006/relationships/tags" Target="../tags/tag278.xml"/><Relationship Id="rId55" Type="http://schemas.openxmlformats.org/officeDocument/2006/relationships/tags" Target="../tags/tag277.xml"/><Relationship Id="rId54" Type="http://schemas.openxmlformats.org/officeDocument/2006/relationships/tags" Target="../tags/tag276.xml"/><Relationship Id="rId53" Type="http://schemas.openxmlformats.org/officeDocument/2006/relationships/tags" Target="../tags/tag275.xml"/><Relationship Id="rId52" Type="http://schemas.openxmlformats.org/officeDocument/2006/relationships/tags" Target="../tags/tag274.xml"/><Relationship Id="rId51" Type="http://schemas.openxmlformats.org/officeDocument/2006/relationships/tags" Target="../tags/tag273.xml"/><Relationship Id="rId50" Type="http://schemas.openxmlformats.org/officeDocument/2006/relationships/tags" Target="../tags/tag272.xml"/><Relationship Id="rId5" Type="http://schemas.openxmlformats.org/officeDocument/2006/relationships/slideLayout" Target="../slideLayouts/slideLayout5.xml"/><Relationship Id="rId49" Type="http://schemas.openxmlformats.org/officeDocument/2006/relationships/tags" Target="../tags/tag271.xml"/><Relationship Id="rId48" Type="http://schemas.openxmlformats.org/officeDocument/2006/relationships/tags" Target="../tags/tag270.xml"/><Relationship Id="rId47" Type="http://schemas.openxmlformats.org/officeDocument/2006/relationships/tags" Target="../tags/tag269.xml"/><Relationship Id="rId46" Type="http://schemas.openxmlformats.org/officeDocument/2006/relationships/tags" Target="../tags/tag268.xml"/><Relationship Id="rId45" Type="http://schemas.openxmlformats.org/officeDocument/2006/relationships/tags" Target="../tags/tag267.xml"/><Relationship Id="rId44" Type="http://schemas.openxmlformats.org/officeDocument/2006/relationships/tags" Target="../tags/tag266.xml"/><Relationship Id="rId43" Type="http://schemas.openxmlformats.org/officeDocument/2006/relationships/tags" Target="../tags/tag265.xml"/><Relationship Id="rId42" Type="http://schemas.openxmlformats.org/officeDocument/2006/relationships/tags" Target="../tags/tag264.xml"/><Relationship Id="rId41" Type="http://schemas.openxmlformats.org/officeDocument/2006/relationships/tags" Target="../tags/tag263.xml"/><Relationship Id="rId40" Type="http://schemas.openxmlformats.org/officeDocument/2006/relationships/tags" Target="../tags/tag262.xml"/><Relationship Id="rId4" Type="http://schemas.openxmlformats.org/officeDocument/2006/relationships/slideLayout" Target="../slideLayouts/slideLayout4.xml"/><Relationship Id="rId39" Type="http://schemas.openxmlformats.org/officeDocument/2006/relationships/tags" Target="../tags/tag261.xml"/><Relationship Id="rId38" Type="http://schemas.openxmlformats.org/officeDocument/2006/relationships/tags" Target="../tags/tag260.xml"/><Relationship Id="rId37" Type="http://schemas.openxmlformats.org/officeDocument/2006/relationships/tags" Target="../tags/tag259.xml"/><Relationship Id="rId36" Type="http://schemas.openxmlformats.org/officeDocument/2006/relationships/tags" Target="../tags/tag258.xml"/><Relationship Id="rId35" Type="http://schemas.openxmlformats.org/officeDocument/2006/relationships/tags" Target="../tags/tag257.xml"/><Relationship Id="rId34" Type="http://schemas.openxmlformats.org/officeDocument/2006/relationships/tags" Target="../tags/tag256.xml"/><Relationship Id="rId33" Type="http://schemas.openxmlformats.org/officeDocument/2006/relationships/tags" Target="../tags/tag255.xml"/><Relationship Id="rId32" Type="http://schemas.openxmlformats.org/officeDocument/2006/relationships/tags" Target="../tags/tag254.xml"/><Relationship Id="rId31" Type="http://schemas.openxmlformats.org/officeDocument/2006/relationships/tags" Target="../tags/tag253.xml"/><Relationship Id="rId30" Type="http://schemas.openxmlformats.org/officeDocument/2006/relationships/tags" Target="../tags/tag252.xml"/><Relationship Id="rId3" Type="http://schemas.openxmlformats.org/officeDocument/2006/relationships/slideLayout" Target="../slideLayouts/slideLayout3.xml"/><Relationship Id="rId29" Type="http://schemas.openxmlformats.org/officeDocument/2006/relationships/tags" Target="../tags/tag251.xml"/><Relationship Id="rId28" Type="http://schemas.openxmlformats.org/officeDocument/2006/relationships/tags" Target="../tags/tag250.xml"/><Relationship Id="rId27" Type="http://schemas.openxmlformats.org/officeDocument/2006/relationships/tags" Target="../tags/tag249.xml"/><Relationship Id="rId266" Type="http://schemas.openxmlformats.org/officeDocument/2006/relationships/theme" Target="../theme/theme1.xml"/><Relationship Id="rId265" Type="http://schemas.openxmlformats.org/officeDocument/2006/relationships/image" Target="file:///D:\qq&#25991;&#20214;\712321467\Image\C2C\Image2\%7b75232B38-A165-1FB7-499C-2E1C792CACB5%7d.png" TargetMode="External"/><Relationship Id="rId264" Type="http://schemas.openxmlformats.org/officeDocument/2006/relationships/image" Target="../media/image1.png"/><Relationship Id="rId263" Type="http://schemas.openxmlformats.org/officeDocument/2006/relationships/tags" Target="../tags/tag485.xml"/><Relationship Id="rId262" Type="http://schemas.openxmlformats.org/officeDocument/2006/relationships/tags" Target="../tags/tag484.xml"/><Relationship Id="rId261" Type="http://schemas.openxmlformats.org/officeDocument/2006/relationships/tags" Target="../tags/tag483.xml"/><Relationship Id="rId260" Type="http://schemas.openxmlformats.org/officeDocument/2006/relationships/tags" Target="../tags/tag482.xml"/><Relationship Id="rId26" Type="http://schemas.openxmlformats.org/officeDocument/2006/relationships/tags" Target="../tags/tag248.xml"/><Relationship Id="rId259" Type="http://schemas.openxmlformats.org/officeDocument/2006/relationships/tags" Target="../tags/tag481.xml"/><Relationship Id="rId258" Type="http://schemas.openxmlformats.org/officeDocument/2006/relationships/tags" Target="../tags/tag480.xml"/><Relationship Id="rId257" Type="http://schemas.openxmlformats.org/officeDocument/2006/relationships/tags" Target="../tags/tag479.xml"/><Relationship Id="rId256" Type="http://schemas.openxmlformats.org/officeDocument/2006/relationships/tags" Target="../tags/tag478.xml"/><Relationship Id="rId255" Type="http://schemas.openxmlformats.org/officeDocument/2006/relationships/tags" Target="../tags/tag477.xml"/><Relationship Id="rId254" Type="http://schemas.openxmlformats.org/officeDocument/2006/relationships/tags" Target="../tags/tag476.xml"/><Relationship Id="rId253" Type="http://schemas.openxmlformats.org/officeDocument/2006/relationships/tags" Target="../tags/tag475.xml"/><Relationship Id="rId252" Type="http://schemas.openxmlformats.org/officeDocument/2006/relationships/tags" Target="../tags/tag474.xml"/><Relationship Id="rId251" Type="http://schemas.openxmlformats.org/officeDocument/2006/relationships/tags" Target="../tags/tag473.xml"/><Relationship Id="rId250" Type="http://schemas.openxmlformats.org/officeDocument/2006/relationships/tags" Target="../tags/tag472.xml"/><Relationship Id="rId25" Type="http://schemas.openxmlformats.org/officeDocument/2006/relationships/tags" Target="../tags/tag247.xml"/><Relationship Id="rId249" Type="http://schemas.openxmlformats.org/officeDocument/2006/relationships/tags" Target="../tags/tag471.xml"/><Relationship Id="rId248" Type="http://schemas.openxmlformats.org/officeDocument/2006/relationships/tags" Target="../tags/tag470.xml"/><Relationship Id="rId247" Type="http://schemas.openxmlformats.org/officeDocument/2006/relationships/tags" Target="../tags/tag469.xml"/><Relationship Id="rId246" Type="http://schemas.openxmlformats.org/officeDocument/2006/relationships/tags" Target="../tags/tag468.xml"/><Relationship Id="rId245" Type="http://schemas.openxmlformats.org/officeDocument/2006/relationships/tags" Target="../tags/tag467.xml"/><Relationship Id="rId244" Type="http://schemas.openxmlformats.org/officeDocument/2006/relationships/tags" Target="../tags/tag466.xml"/><Relationship Id="rId243" Type="http://schemas.openxmlformats.org/officeDocument/2006/relationships/tags" Target="../tags/tag465.xml"/><Relationship Id="rId242" Type="http://schemas.openxmlformats.org/officeDocument/2006/relationships/tags" Target="../tags/tag464.xml"/><Relationship Id="rId241" Type="http://schemas.openxmlformats.org/officeDocument/2006/relationships/tags" Target="../tags/tag463.xml"/><Relationship Id="rId240" Type="http://schemas.openxmlformats.org/officeDocument/2006/relationships/tags" Target="../tags/tag462.xml"/><Relationship Id="rId24" Type="http://schemas.openxmlformats.org/officeDocument/2006/relationships/tags" Target="../tags/tag246.xml"/><Relationship Id="rId239" Type="http://schemas.openxmlformats.org/officeDocument/2006/relationships/tags" Target="../tags/tag461.xml"/><Relationship Id="rId238" Type="http://schemas.openxmlformats.org/officeDocument/2006/relationships/tags" Target="../tags/tag460.xml"/><Relationship Id="rId237" Type="http://schemas.openxmlformats.org/officeDocument/2006/relationships/tags" Target="../tags/tag459.xml"/><Relationship Id="rId236" Type="http://schemas.openxmlformats.org/officeDocument/2006/relationships/tags" Target="../tags/tag458.xml"/><Relationship Id="rId235" Type="http://schemas.openxmlformats.org/officeDocument/2006/relationships/tags" Target="../tags/tag457.xml"/><Relationship Id="rId234" Type="http://schemas.openxmlformats.org/officeDocument/2006/relationships/tags" Target="../tags/tag456.xml"/><Relationship Id="rId233" Type="http://schemas.openxmlformats.org/officeDocument/2006/relationships/tags" Target="../tags/tag455.xml"/><Relationship Id="rId232" Type="http://schemas.openxmlformats.org/officeDocument/2006/relationships/tags" Target="../tags/tag454.xml"/><Relationship Id="rId231" Type="http://schemas.openxmlformats.org/officeDocument/2006/relationships/tags" Target="../tags/tag453.xml"/><Relationship Id="rId230" Type="http://schemas.openxmlformats.org/officeDocument/2006/relationships/tags" Target="../tags/tag452.xml"/><Relationship Id="rId23" Type="http://schemas.openxmlformats.org/officeDocument/2006/relationships/tags" Target="../tags/tag245.xml"/><Relationship Id="rId229" Type="http://schemas.openxmlformats.org/officeDocument/2006/relationships/tags" Target="../tags/tag451.xml"/><Relationship Id="rId228" Type="http://schemas.openxmlformats.org/officeDocument/2006/relationships/tags" Target="../tags/tag450.xml"/><Relationship Id="rId227" Type="http://schemas.openxmlformats.org/officeDocument/2006/relationships/tags" Target="../tags/tag449.xml"/><Relationship Id="rId226" Type="http://schemas.openxmlformats.org/officeDocument/2006/relationships/tags" Target="../tags/tag448.xml"/><Relationship Id="rId225" Type="http://schemas.openxmlformats.org/officeDocument/2006/relationships/tags" Target="../tags/tag447.xml"/><Relationship Id="rId224" Type="http://schemas.openxmlformats.org/officeDocument/2006/relationships/tags" Target="../tags/tag446.xml"/><Relationship Id="rId223" Type="http://schemas.openxmlformats.org/officeDocument/2006/relationships/tags" Target="../tags/tag445.xml"/><Relationship Id="rId222" Type="http://schemas.openxmlformats.org/officeDocument/2006/relationships/tags" Target="../tags/tag444.xml"/><Relationship Id="rId221" Type="http://schemas.openxmlformats.org/officeDocument/2006/relationships/tags" Target="../tags/tag443.xml"/><Relationship Id="rId220" Type="http://schemas.openxmlformats.org/officeDocument/2006/relationships/tags" Target="../tags/tag442.xml"/><Relationship Id="rId22" Type="http://schemas.openxmlformats.org/officeDocument/2006/relationships/tags" Target="../tags/tag244.xml"/><Relationship Id="rId219" Type="http://schemas.openxmlformats.org/officeDocument/2006/relationships/tags" Target="../tags/tag441.xml"/><Relationship Id="rId218" Type="http://schemas.openxmlformats.org/officeDocument/2006/relationships/tags" Target="../tags/tag440.xml"/><Relationship Id="rId217" Type="http://schemas.openxmlformats.org/officeDocument/2006/relationships/tags" Target="../tags/tag439.xml"/><Relationship Id="rId216" Type="http://schemas.openxmlformats.org/officeDocument/2006/relationships/tags" Target="../tags/tag438.xml"/><Relationship Id="rId215" Type="http://schemas.openxmlformats.org/officeDocument/2006/relationships/tags" Target="../tags/tag437.xml"/><Relationship Id="rId214" Type="http://schemas.openxmlformats.org/officeDocument/2006/relationships/tags" Target="../tags/tag436.xml"/><Relationship Id="rId213" Type="http://schemas.openxmlformats.org/officeDocument/2006/relationships/tags" Target="../tags/tag435.xml"/><Relationship Id="rId212" Type="http://schemas.openxmlformats.org/officeDocument/2006/relationships/tags" Target="../tags/tag434.xml"/><Relationship Id="rId211" Type="http://schemas.openxmlformats.org/officeDocument/2006/relationships/tags" Target="../tags/tag433.xml"/><Relationship Id="rId210" Type="http://schemas.openxmlformats.org/officeDocument/2006/relationships/tags" Target="../tags/tag432.xml"/><Relationship Id="rId21" Type="http://schemas.openxmlformats.org/officeDocument/2006/relationships/tags" Target="../tags/tag243.xml"/><Relationship Id="rId209" Type="http://schemas.openxmlformats.org/officeDocument/2006/relationships/tags" Target="../tags/tag431.xml"/><Relationship Id="rId208" Type="http://schemas.openxmlformats.org/officeDocument/2006/relationships/tags" Target="../tags/tag430.xml"/><Relationship Id="rId207" Type="http://schemas.openxmlformats.org/officeDocument/2006/relationships/tags" Target="../tags/tag429.xml"/><Relationship Id="rId206" Type="http://schemas.openxmlformats.org/officeDocument/2006/relationships/tags" Target="../tags/tag428.xml"/><Relationship Id="rId205" Type="http://schemas.openxmlformats.org/officeDocument/2006/relationships/tags" Target="../tags/tag427.xml"/><Relationship Id="rId204" Type="http://schemas.openxmlformats.org/officeDocument/2006/relationships/tags" Target="../tags/tag426.xml"/><Relationship Id="rId203" Type="http://schemas.openxmlformats.org/officeDocument/2006/relationships/tags" Target="../tags/tag425.xml"/><Relationship Id="rId202" Type="http://schemas.openxmlformats.org/officeDocument/2006/relationships/tags" Target="../tags/tag424.xml"/><Relationship Id="rId201" Type="http://schemas.openxmlformats.org/officeDocument/2006/relationships/tags" Target="../tags/tag423.xml"/><Relationship Id="rId200" Type="http://schemas.openxmlformats.org/officeDocument/2006/relationships/tags" Target="../tags/tag422.xml"/><Relationship Id="rId20" Type="http://schemas.openxmlformats.org/officeDocument/2006/relationships/tags" Target="../tags/tag242.xml"/><Relationship Id="rId2" Type="http://schemas.openxmlformats.org/officeDocument/2006/relationships/slideLayout" Target="../slideLayouts/slideLayout2.xml"/><Relationship Id="rId199" Type="http://schemas.openxmlformats.org/officeDocument/2006/relationships/tags" Target="../tags/tag421.xml"/><Relationship Id="rId198" Type="http://schemas.openxmlformats.org/officeDocument/2006/relationships/tags" Target="../tags/tag420.xml"/><Relationship Id="rId197" Type="http://schemas.openxmlformats.org/officeDocument/2006/relationships/tags" Target="../tags/tag419.xml"/><Relationship Id="rId196" Type="http://schemas.openxmlformats.org/officeDocument/2006/relationships/tags" Target="../tags/tag418.xml"/><Relationship Id="rId195" Type="http://schemas.openxmlformats.org/officeDocument/2006/relationships/tags" Target="../tags/tag417.xml"/><Relationship Id="rId194" Type="http://schemas.openxmlformats.org/officeDocument/2006/relationships/tags" Target="../tags/tag416.xml"/><Relationship Id="rId193" Type="http://schemas.openxmlformats.org/officeDocument/2006/relationships/tags" Target="../tags/tag415.xml"/><Relationship Id="rId192" Type="http://schemas.openxmlformats.org/officeDocument/2006/relationships/tags" Target="../tags/tag414.xml"/><Relationship Id="rId191" Type="http://schemas.openxmlformats.org/officeDocument/2006/relationships/tags" Target="../tags/tag413.xml"/><Relationship Id="rId190" Type="http://schemas.openxmlformats.org/officeDocument/2006/relationships/tags" Target="../tags/tag412.xml"/><Relationship Id="rId19" Type="http://schemas.openxmlformats.org/officeDocument/2006/relationships/tags" Target="../tags/tag241.xml"/><Relationship Id="rId189" Type="http://schemas.openxmlformats.org/officeDocument/2006/relationships/tags" Target="../tags/tag411.xml"/><Relationship Id="rId188" Type="http://schemas.openxmlformats.org/officeDocument/2006/relationships/tags" Target="../tags/tag410.xml"/><Relationship Id="rId187" Type="http://schemas.openxmlformats.org/officeDocument/2006/relationships/tags" Target="../tags/tag409.xml"/><Relationship Id="rId186" Type="http://schemas.openxmlformats.org/officeDocument/2006/relationships/tags" Target="../tags/tag408.xml"/><Relationship Id="rId185" Type="http://schemas.openxmlformats.org/officeDocument/2006/relationships/tags" Target="../tags/tag407.xml"/><Relationship Id="rId184" Type="http://schemas.openxmlformats.org/officeDocument/2006/relationships/tags" Target="../tags/tag406.xml"/><Relationship Id="rId183" Type="http://schemas.openxmlformats.org/officeDocument/2006/relationships/tags" Target="../tags/tag405.xml"/><Relationship Id="rId182" Type="http://schemas.openxmlformats.org/officeDocument/2006/relationships/tags" Target="../tags/tag404.xml"/><Relationship Id="rId181" Type="http://schemas.openxmlformats.org/officeDocument/2006/relationships/tags" Target="../tags/tag403.xml"/><Relationship Id="rId180" Type="http://schemas.openxmlformats.org/officeDocument/2006/relationships/tags" Target="../tags/tag402.xml"/><Relationship Id="rId18" Type="http://schemas.openxmlformats.org/officeDocument/2006/relationships/tags" Target="../tags/tag240.xml"/><Relationship Id="rId179" Type="http://schemas.openxmlformats.org/officeDocument/2006/relationships/tags" Target="../tags/tag401.xml"/><Relationship Id="rId178" Type="http://schemas.openxmlformats.org/officeDocument/2006/relationships/tags" Target="../tags/tag400.xml"/><Relationship Id="rId177" Type="http://schemas.openxmlformats.org/officeDocument/2006/relationships/tags" Target="../tags/tag399.xml"/><Relationship Id="rId176" Type="http://schemas.openxmlformats.org/officeDocument/2006/relationships/tags" Target="../tags/tag398.xml"/><Relationship Id="rId175" Type="http://schemas.openxmlformats.org/officeDocument/2006/relationships/tags" Target="../tags/tag397.xml"/><Relationship Id="rId174" Type="http://schemas.openxmlformats.org/officeDocument/2006/relationships/tags" Target="../tags/tag396.xml"/><Relationship Id="rId173" Type="http://schemas.openxmlformats.org/officeDocument/2006/relationships/tags" Target="../tags/tag395.xml"/><Relationship Id="rId172" Type="http://schemas.openxmlformats.org/officeDocument/2006/relationships/tags" Target="../tags/tag394.xml"/><Relationship Id="rId171" Type="http://schemas.openxmlformats.org/officeDocument/2006/relationships/tags" Target="../tags/tag393.xml"/><Relationship Id="rId170" Type="http://schemas.openxmlformats.org/officeDocument/2006/relationships/tags" Target="../tags/tag392.xml"/><Relationship Id="rId17" Type="http://schemas.openxmlformats.org/officeDocument/2006/relationships/tags" Target="../tags/tag239.xml"/><Relationship Id="rId169" Type="http://schemas.openxmlformats.org/officeDocument/2006/relationships/tags" Target="../tags/tag391.xml"/><Relationship Id="rId168" Type="http://schemas.openxmlformats.org/officeDocument/2006/relationships/tags" Target="../tags/tag390.xml"/><Relationship Id="rId167" Type="http://schemas.openxmlformats.org/officeDocument/2006/relationships/tags" Target="../tags/tag389.xml"/><Relationship Id="rId166" Type="http://schemas.openxmlformats.org/officeDocument/2006/relationships/tags" Target="../tags/tag388.xml"/><Relationship Id="rId165" Type="http://schemas.openxmlformats.org/officeDocument/2006/relationships/tags" Target="../tags/tag387.xml"/><Relationship Id="rId164" Type="http://schemas.openxmlformats.org/officeDocument/2006/relationships/tags" Target="../tags/tag386.xml"/><Relationship Id="rId163" Type="http://schemas.openxmlformats.org/officeDocument/2006/relationships/tags" Target="../tags/tag385.xml"/><Relationship Id="rId162" Type="http://schemas.openxmlformats.org/officeDocument/2006/relationships/tags" Target="../tags/tag384.xml"/><Relationship Id="rId161" Type="http://schemas.openxmlformats.org/officeDocument/2006/relationships/tags" Target="../tags/tag383.xml"/><Relationship Id="rId160" Type="http://schemas.openxmlformats.org/officeDocument/2006/relationships/tags" Target="../tags/tag382.xml"/><Relationship Id="rId16" Type="http://schemas.openxmlformats.org/officeDocument/2006/relationships/tags" Target="../tags/tag238.xml"/><Relationship Id="rId159" Type="http://schemas.openxmlformats.org/officeDocument/2006/relationships/tags" Target="../tags/tag381.xml"/><Relationship Id="rId158" Type="http://schemas.openxmlformats.org/officeDocument/2006/relationships/tags" Target="../tags/tag380.xml"/><Relationship Id="rId157" Type="http://schemas.openxmlformats.org/officeDocument/2006/relationships/tags" Target="../tags/tag379.xml"/><Relationship Id="rId156" Type="http://schemas.openxmlformats.org/officeDocument/2006/relationships/tags" Target="../tags/tag378.xml"/><Relationship Id="rId155" Type="http://schemas.openxmlformats.org/officeDocument/2006/relationships/tags" Target="../tags/tag377.xml"/><Relationship Id="rId154" Type="http://schemas.openxmlformats.org/officeDocument/2006/relationships/tags" Target="../tags/tag376.xml"/><Relationship Id="rId153" Type="http://schemas.openxmlformats.org/officeDocument/2006/relationships/tags" Target="../tags/tag375.xml"/><Relationship Id="rId152" Type="http://schemas.openxmlformats.org/officeDocument/2006/relationships/tags" Target="../tags/tag374.xml"/><Relationship Id="rId151" Type="http://schemas.openxmlformats.org/officeDocument/2006/relationships/tags" Target="../tags/tag373.xml"/><Relationship Id="rId150" Type="http://schemas.openxmlformats.org/officeDocument/2006/relationships/tags" Target="../tags/tag372.xml"/><Relationship Id="rId15" Type="http://schemas.openxmlformats.org/officeDocument/2006/relationships/tags" Target="../tags/tag237.xml"/><Relationship Id="rId149" Type="http://schemas.openxmlformats.org/officeDocument/2006/relationships/tags" Target="../tags/tag371.xml"/><Relationship Id="rId148" Type="http://schemas.openxmlformats.org/officeDocument/2006/relationships/tags" Target="../tags/tag370.xml"/><Relationship Id="rId147" Type="http://schemas.openxmlformats.org/officeDocument/2006/relationships/tags" Target="../tags/tag369.xml"/><Relationship Id="rId146" Type="http://schemas.openxmlformats.org/officeDocument/2006/relationships/tags" Target="../tags/tag368.xml"/><Relationship Id="rId145" Type="http://schemas.openxmlformats.org/officeDocument/2006/relationships/tags" Target="../tags/tag367.xml"/><Relationship Id="rId144" Type="http://schemas.openxmlformats.org/officeDocument/2006/relationships/tags" Target="../tags/tag366.xml"/><Relationship Id="rId143" Type="http://schemas.openxmlformats.org/officeDocument/2006/relationships/tags" Target="../tags/tag365.xml"/><Relationship Id="rId142" Type="http://schemas.openxmlformats.org/officeDocument/2006/relationships/tags" Target="../tags/tag364.xml"/><Relationship Id="rId141" Type="http://schemas.openxmlformats.org/officeDocument/2006/relationships/tags" Target="../tags/tag363.xml"/><Relationship Id="rId140" Type="http://schemas.openxmlformats.org/officeDocument/2006/relationships/tags" Target="../tags/tag362.xml"/><Relationship Id="rId14" Type="http://schemas.openxmlformats.org/officeDocument/2006/relationships/tags" Target="../tags/tag236.xml"/><Relationship Id="rId139" Type="http://schemas.openxmlformats.org/officeDocument/2006/relationships/tags" Target="../tags/tag361.xml"/><Relationship Id="rId138" Type="http://schemas.openxmlformats.org/officeDocument/2006/relationships/tags" Target="../tags/tag360.xml"/><Relationship Id="rId137" Type="http://schemas.openxmlformats.org/officeDocument/2006/relationships/tags" Target="../tags/tag359.xml"/><Relationship Id="rId136" Type="http://schemas.openxmlformats.org/officeDocument/2006/relationships/tags" Target="../tags/tag358.xml"/><Relationship Id="rId135" Type="http://schemas.openxmlformats.org/officeDocument/2006/relationships/tags" Target="../tags/tag357.xml"/><Relationship Id="rId134" Type="http://schemas.openxmlformats.org/officeDocument/2006/relationships/tags" Target="../tags/tag356.xml"/><Relationship Id="rId133" Type="http://schemas.openxmlformats.org/officeDocument/2006/relationships/tags" Target="../tags/tag355.xml"/><Relationship Id="rId132" Type="http://schemas.openxmlformats.org/officeDocument/2006/relationships/tags" Target="../tags/tag354.xml"/><Relationship Id="rId131" Type="http://schemas.openxmlformats.org/officeDocument/2006/relationships/tags" Target="../tags/tag353.xml"/><Relationship Id="rId130" Type="http://schemas.openxmlformats.org/officeDocument/2006/relationships/tags" Target="../tags/tag352.xml"/><Relationship Id="rId13" Type="http://schemas.openxmlformats.org/officeDocument/2006/relationships/tags" Target="../tags/tag235.xml"/><Relationship Id="rId129" Type="http://schemas.openxmlformats.org/officeDocument/2006/relationships/tags" Target="../tags/tag351.xml"/><Relationship Id="rId128" Type="http://schemas.openxmlformats.org/officeDocument/2006/relationships/tags" Target="../tags/tag350.xml"/><Relationship Id="rId127" Type="http://schemas.openxmlformats.org/officeDocument/2006/relationships/tags" Target="../tags/tag349.xml"/><Relationship Id="rId126" Type="http://schemas.openxmlformats.org/officeDocument/2006/relationships/tags" Target="../tags/tag348.xml"/><Relationship Id="rId125" Type="http://schemas.openxmlformats.org/officeDocument/2006/relationships/tags" Target="../tags/tag347.xml"/><Relationship Id="rId124" Type="http://schemas.openxmlformats.org/officeDocument/2006/relationships/tags" Target="../tags/tag346.xml"/><Relationship Id="rId123" Type="http://schemas.openxmlformats.org/officeDocument/2006/relationships/tags" Target="../tags/tag345.xml"/><Relationship Id="rId122" Type="http://schemas.openxmlformats.org/officeDocument/2006/relationships/tags" Target="../tags/tag344.xml"/><Relationship Id="rId121" Type="http://schemas.openxmlformats.org/officeDocument/2006/relationships/tags" Target="../tags/tag343.xml"/><Relationship Id="rId120" Type="http://schemas.openxmlformats.org/officeDocument/2006/relationships/tags" Target="../tags/tag342.xml"/><Relationship Id="rId12" Type="http://schemas.openxmlformats.org/officeDocument/2006/relationships/tags" Target="../tags/tag234.xml"/><Relationship Id="rId119" Type="http://schemas.openxmlformats.org/officeDocument/2006/relationships/tags" Target="../tags/tag341.xml"/><Relationship Id="rId118" Type="http://schemas.openxmlformats.org/officeDocument/2006/relationships/tags" Target="../tags/tag340.xml"/><Relationship Id="rId117" Type="http://schemas.openxmlformats.org/officeDocument/2006/relationships/tags" Target="../tags/tag339.xml"/><Relationship Id="rId116" Type="http://schemas.openxmlformats.org/officeDocument/2006/relationships/tags" Target="../tags/tag338.xml"/><Relationship Id="rId115" Type="http://schemas.openxmlformats.org/officeDocument/2006/relationships/tags" Target="../tags/tag337.xml"/><Relationship Id="rId114" Type="http://schemas.openxmlformats.org/officeDocument/2006/relationships/tags" Target="../tags/tag336.xml"/><Relationship Id="rId113" Type="http://schemas.openxmlformats.org/officeDocument/2006/relationships/tags" Target="../tags/tag335.xml"/><Relationship Id="rId112" Type="http://schemas.openxmlformats.org/officeDocument/2006/relationships/tags" Target="../tags/tag334.xml"/><Relationship Id="rId111" Type="http://schemas.openxmlformats.org/officeDocument/2006/relationships/tags" Target="../tags/tag333.xml"/><Relationship Id="rId110" Type="http://schemas.openxmlformats.org/officeDocument/2006/relationships/tags" Target="../tags/tag332.xml"/><Relationship Id="rId11" Type="http://schemas.openxmlformats.org/officeDocument/2006/relationships/slideLayout" Target="../slideLayouts/slideLayout11.xml"/><Relationship Id="rId109" Type="http://schemas.openxmlformats.org/officeDocument/2006/relationships/tags" Target="../tags/tag331.xml"/><Relationship Id="rId108" Type="http://schemas.openxmlformats.org/officeDocument/2006/relationships/tags" Target="../tags/tag330.xml"/><Relationship Id="rId107" Type="http://schemas.openxmlformats.org/officeDocument/2006/relationships/tags" Target="../tags/tag329.xml"/><Relationship Id="rId106" Type="http://schemas.openxmlformats.org/officeDocument/2006/relationships/tags" Target="../tags/tag328.xml"/><Relationship Id="rId105" Type="http://schemas.openxmlformats.org/officeDocument/2006/relationships/tags" Target="../tags/tag327.xml"/><Relationship Id="rId104" Type="http://schemas.openxmlformats.org/officeDocument/2006/relationships/tags" Target="../tags/tag326.xml"/><Relationship Id="rId103" Type="http://schemas.openxmlformats.org/officeDocument/2006/relationships/tags" Target="../tags/tag325.xml"/><Relationship Id="rId102" Type="http://schemas.openxmlformats.org/officeDocument/2006/relationships/tags" Target="../tags/tag324.xml"/><Relationship Id="rId101" Type="http://schemas.openxmlformats.org/officeDocument/2006/relationships/tags" Target="../tags/tag323.xml"/><Relationship Id="rId100" Type="http://schemas.openxmlformats.org/officeDocument/2006/relationships/tags" Target="../tags/tag322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6" name="Group 2"/>
          <p:cNvGrpSpPr/>
          <p:nvPr>
            <p:custDataLst>
              <p:tags r:id="rId12"/>
            </p:custDataLst>
          </p:nvPr>
        </p:nvGrpSpPr>
        <p:grpSpPr>
          <a:xfrm>
            <a:off x="566738" y="0"/>
            <a:ext cx="7891462" cy="6821488"/>
            <a:chOff x="349" y="23"/>
            <a:chExt cx="4971" cy="4297"/>
          </a:xfrm>
        </p:grpSpPr>
        <p:sp>
          <p:nvSpPr>
            <p:cNvPr id="47107" name="Rectangle 3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08" name="Freeform 4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09" name="Freeform 5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0" name="Freeform 6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1" name="Freeform 7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2" name="Freeform 8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3" name="Freeform 9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4" name="Freeform 10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5" name="Freeform 11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6" name="Freeform 12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7" name="Freeform 13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8" name="Rectangle 14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9" name="Rectangle 15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0" name="Freeform 16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1" name="Freeform 17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2" name="Freeform 18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3" name="Freeform 19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4" name="Freeform 20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5" name="Freeform 21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6" name="Freeform 22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7" name="Freeform 23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8" name="Freeform 24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9" name="Freeform 25"/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0" name="Rectangle 26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1" name="Rectangle 27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2" name="Freeform 28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3" name="Freeform 29"/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4" name="Freeform 30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5" name="Freeform 31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6" name="Freeform 32"/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7" name="Freeform 33"/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8" name="Freeform 34"/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9" name="Freeform 35"/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40" name="Freeform 36"/>
            <p:cNvSpPr>
              <a:spLocks noEditPoints="1"/>
            </p:cNvSpPr>
            <p:nvPr>
              <p:custDataLst>
                <p:tags r:id="rId46"/>
              </p:custDataLst>
            </p:nvPr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41" name="Freeform 37"/>
            <p:cNvSpPr>
              <a:spLocks noEditPoints="1"/>
            </p:cNvSpPr>
            <p:nvPr>
              <p:custDataLst>
                <p:tags r:id="rId47"/>
              </p:custDataLst>
            </p:nvPr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42" name="Rectangle 38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43" name="Rectangle 39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44" name="Freeform 40"/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45" name="Freeform 41"/>
            <p:cNvSpPr>
              <a:spLocks noEditPoints="1"/>
            </p:cNvSpPr>
            <p:nvPr>
              <p:custDataLst>
                <p:tags r:id="rId51"/>
              </p:custDataLst>
            </p:nvPr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46" name="Freeform 42"/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47" name="Freeform 43"/>
            <p:cNvSpPr>
              <a:spLocks noEditPoints="1"/>
            </p:cNvSpPr>
            <p:nvPr>
              <p:custDataLst>
                <p:tags r:id="rId53"/>
              </p:custDataLst>
            </p:nvPr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48" name="Freeform 44"/>
            <p:cNvSpPr>
              <a:spLocks noEditPoints="1"/>
            </p:cNvSpPr>
            <p:nvPr>
              <p:custDataLst>
                <p:tags r:id="rId54"/>
              </p:custDataLst>
            </p:nvPr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49" name="Freeform 45"/>
            <p:cNvSpPr>
              <a:spLocks noEditPoints="1"/>
            </p:cNvSpPr>
            <p:nvPr>
              <p:custDataLst>
                <p:tags r:id="rId55"/>
              </p:custDataLst>
            </p:nvPr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0" name="Freeform 46"/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1" name="Freeform 47"/>
            <p:cNvSpPr>
              <a:spLocks noEditPoints="1"/>
            </p:cNvSpPr>
            <p:nvPr>
              <p:custDataLst>
                <p:tags r:id="rId57"/>
              </p:custDataLst>
            </p:nvPr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2" name="Freeform 48"/>
            <p:cNvSpPr>
              <a:spLocks noEditPoints="1"/>
            </p:cNvSpPr>
            <p:nvPr>
              <p:custDataLst>
                <p:tags r:id="rId58"/>
              </p:custDataLst>
            </p:nvPr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3" name="Freeform 49"/>
            <p:cNvSpPr>
              <a:spLocks noEditPoints="1"/>
            </p:cNvSpPr>
            <p:nvPr>
              <p:custDataLst>
                <p:tags r:id="rId59"/>
              </p:custDataLst>
            </p:nvPr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4" name="Rectangle 50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5" name="Rectangle 51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6" name="Freeform 52"/>
            <p:cNvSpPr>
              <a:spLocks noEditPoints="1"/>
            </p:cNvSpPr>
            <p:nvPr>
              <p:custDataLst>
                <p:tags r:id="rId62"/>
              </p:custDataLst>
            </p:nvPr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7" name="Freeform 53"/>
            <p:cNvSpPr>
              <a:spLocks noEditPoints="1"/>
            </p:cNvSpPr>
            <p:nvPr>
              <p:custDataLst>
                <p:tags r:id="rId63"/>
              </p:custDataLst>
            </p:nvPr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8" name="Freeform 54"/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9" name="Freeform 55"/>
            <p:cNvSpPr>
              <a:spLocks noEditPoints="1"/>
            </p:cNvSpPr>
            <p:nvPr>
              <p:custDataLst>
                <p:tags r:id="rId65"/>
              </p:custDataLst>
            </p:nvPr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0" name="Freeform 56"/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1" name="Freeform 57"/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2" name="Freeform 58"/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3" name="Freeform 59"/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4" name="Freeform 60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5" name="Freeform 61"/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6" name="Rectangle 62"/>
            <p:cNvSpPr>
              <a:spLocks noChangeArrowheads="1"/>
            </p:cNvSpPr>
            <p:nvPr>
              <p:custDataLst>
                <p:tags r:id="rId72"/>
              </p:custDataLst>
            </p:nvPr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7" name="Rectangle 63"/>
            <p:cNvSpPr>
              <a:spLocks noChangeArrowheads="1"/>
            </p:cNvSpPr>
            <p:nvPr>
              <p:custDataLst>
                <p:tags r:id="rId73"/>
              </p:custDataLst>
            </p:nvPr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8" name="Freeform 64"/>
            <p:cNvSpPr>
              <a:spLocks noEditPoints="1"/>
            </p:cNvSpPr>
            <p:nvPr>
              <p:custDataLst>
                <p:tags r:id="rId74"/>
              </p:custDataLst>
            </p:nvPr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9" name="Freeform 65"/>
            <p:cNvSpPr>
              <a:spLocks noEditPoints="1"/>
            </p:cNvSpPr>
            <p:nvPr>
              <p:custDataLst>
                <p:tags r:id="rId75"/>
              </p:custDataLst>
            </p:nvPr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0" name="Freeform 66"/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1" name="Freeform 67"/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2" name="Freeform 68"/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3" name="Freeform 69"/>
            <p:cNvSpPr>
              <a:spLocks noEditPoints="1"/>
            </p:cNvSpPr>
            <p:nvPr>
              <p:custDataLst>
                <p:tags r:id="rId79"/>
              </p:custDataLst>
            </p:nvPr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4" name="Freeform 70"/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5" name="Freeform 71"/>
            <p:cNvSpPr>
              <a:spLocks noEditPoints="1"/>
            </p:cNvSpPr>
            <p:nvPr>
              <p:custDataLst>
                <p:tags r:id="rId81"/>
              </p:custDataLst>
            </p:nvPr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6" name="Freeform 72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7" name="Freeform 73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8" name="Rectangle 74"/>
            <p:cNvSpPr>
              <a:spLocks noChangeArrowheads="1"/>
            </p:cNvSpPr>
            <p:nvPr>
              <p:custDataLst>
                <p:tags r:id="rId84"/>
              </p:custDataLst>
            </p:nvPr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9" name="Rectangle 75"/>
            <p:cNvSpPr>
              <a:spLocks noChangeArrowheads="1"/>
            </p:cNvSpPr>
            <p:nvPr>
              <p:custDataLst>
                <p:tags r:id="rId85"/>
              </p:custDataLst>
            </p:nvPr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0" name="Freeform 76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1" name="Freeform 77"/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2" name="Freeform 78"/>
            <p:cNvSpPr>
              <a:spLocks noEditPoints="1"/>
            </p:cNvSpPr>
            <p:nvPr>
              <p:custDataLst>
                <p:tags r:id="rId88"/>
              </p:custDataLst>
            </p:nvPr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3" name="Freeform 79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4" name="Freeform 80"/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5" name="Freeform 81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6" name="Freeform 82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7" name="Freeform 83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8" name="Freeform 84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9" name="Freeform 85"/>
            <p:cNvSpPr>
              <a:spLocks noEditPoints="1"/>
            </p:cNvSpPr>
            <p:nvPr>
              <p:custDataLst>
                <p:tags r:id="rId95"/>
              </p:custDataLst>
            </p:nvPr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0" name="Rectangle 86"/>
            <p:cNvSpPr>
              <a:spLocks noChangeArrowheads="1"/>
            </p:cNvSpPr>
            <p:nvPr>
              <p:custDataLst>
                <p:tags r:id="rId96"/>
              </p:custDataLst>
            </p:nvPr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1" name="Rectangle 87"/>
            <p:cNvSpPr>
              <a:spLocks noChangeArrowheads="1"/>
            </p:cNvSpPr>
            <p:nvPr>
              <p:custDataLst>
                <p:tags r:id="rId97"/>
              </p:custDataLst>
            </p:nvPr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2" name="Freeform 88"/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3" name="Freeform 89"/>
            <p:cNvSpPr>
              <a:spLocks noEditPoints="1"/>
            </p:cNvSpPr>
            <p:nvPr>
              <p:custDataLst>
                <p:tags r:id="rId99"/>
              </p:custDataLst>
            </p:nvPr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4" name="Freeform 90"/>
            <p:cNvSpPr>
              <a:spLocks noEditPoints="1"/>
            </p:cNvSpPr>
            <p:nvPr>
              <p:custDataLst>
                <p:tags r:id="rId100"/>
              </p:custDataLst>
            </p:nvPr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5" name="Freeform 91"/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6" name="Freeform 92"/>
            <p:cNvSpPr>
              <a:spLocks noEditPoints="1"/>
            </p:cNvSpPr>
            <p:nvPr>
              <p:custDataLst>
                <p:tags r:id="rId102"/>
              </p:custDataLst>
            </p:nvPr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7" name="Freeform 93"/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8" name="Freeform 94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9" name="Freeform 95"/>
            <p:cNvSpPr>
              <a:spLocks noEditPoints="1"/>
            </p:cNvSpPr>
            <p:nvPr>
              <p:custDataLst>
                <p:tags r:id="rId105"/>
              </p:custDataLst>
            </p:nvPr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0" name="Freeform 96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1" name="Freeform 97"/>
            <p:cNvSpPr>
              <a:spLocks noEditPoints="1"/>
            </p:cNvSpPr>
            <p:nvPr>
              <p:custDataLst>
                <p:tags r:id="rId107"/>
              </p:custDataLst>
            </p:nvPr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2" name="Rectangle 98"/>
            <p:cNvSpPr>
              <a:spLocks noChangeArrowheads="1"/>
            </p:cNvSpPr>
            <p:nvPr>
              <p:custDataLst>
                <p:tags r:id="rId108"/>
              </p:custDataLst>
            </p:nvPr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3" name="Rectangle 99"/>
            <p:cNvSpPr>
              <a:spLocks noChangeArrowheads="1"/>
            </p:cNvSpPr>
            <p:nvPr>
              <p:custDataLst>
                <p:tags r:id="rId109"/>
              </p:custDataLst>
            </p:nvPr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4" name="Freeform 100"/>
            <p:cNvSpPr>
              <a:spLocks noEditPoints="1"/>
            </p:cNvSpPr>
            <p:nvPr>
              <p:custDataLst>
                <p:tags r:id="rId110"/>
              </p:custDataLst>
            </p:nvPr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5" name="Freeform 101"/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6" name="Freeform 102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7" name="Freeform 103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8" name="Freeform 104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9" name="Freeform 105"/>
            <p:cNvSpPr>
              <a:spLocks noEditPoints="1"/>
            </p:cNvSpPr>
            <p:nvPr>
              <p:custDataLst>
                <p:tags r:id="rId115"/>
              </p:custDataLst>
            </p:nvPr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10" name="Freeform 106"/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11" name="Freeform 107"/>
            <p:cNvSpPr>
              <a:spLocks noEditPoints="1"/>
            </p:cNvSpPr>
            <p:nvPr>
              <p:custDataLst>
                <p:tags r:id="rId117"/>
              </p:custDataLst>
            </p:nvPr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12" name="Freeform 108"/>
            <p:cNvSpPr>
              <a:spLocks noEditPoints="1"/>
            </p:cNvSpPr>
            <p:nvPr>
              <p:custDataLst>
                <p:tags r:id="rId118"/>
              </p:custDataLst>
            </p:nvPr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13" name="Freeform 109"/>
            <p:cNvSpPr>
              <a:spLocks noEditPoints="1"/>
            </p:cNvSpPr>
            <p:nvPr>
              <p:custDataLst>
                <p:tags r:id="rId119"/>
              </p:custDataLst>
            </p:nvPr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14" name="Rectangle 110"/>
            <p:cNvSpPr>
              <a:spLocks noChangeArrowheads="1"/>
            </p:cNvSpPr>
            <p:nvPr>
              <p:custDataLst>
                <p:tags r:id="rId120"/>
              </p:custDataLst>
            </p:nvPr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15" name="Rectangle 111"/>
            <p:cNvSpPr>
              <a:spLocks noChangeArrowheads="1"/>
            </p:cNvSpPr>
            <p:nvPr>
              <p:custDataLst>
                <p:tags r:id="rId121"/>
              </p:custDataLst>
            </p:nvPr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16" name="Freeform 112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17" name="Freeform 113"/>
            <p:cNvSpPr>
              <a:spLocks noEditPoints="1"/>
            </p:cNvSpPr>
            <p:nvPr>
              <p:custDataLst>
                <p:tags r:id="rId123"/>
              </p:custDataLst>
            </p:nvPr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18" name="Freeform 114"/>
            <p:cNvSpPr>
              <a:spLocks noEditPoints="1"/>
            </p:cNvSpPr>
            <p:nvPr>
              <p:custDataLst>
                <p:tags r:id="rId124"/>
              </p:custDataLst>
            </p:nvPr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19" name="Freeform 115"/>
            <p:cNvSpPr>
              <a:spLocks noEditPoints="1"/>
            </p:cNvSpPr>
            <p:nvPr>
              <p:custDataLst>
                <p:tags r:id="rId125"/>
              </p:custDataLst>
            </p:nvPr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20" name="Freeform 116"/>
            <p:cNvSpPr>
              <a:spLocks noEditPoints="1"/>
            </p:cNvSpPr>
            <p:nvPr>
              <p:custDataLst>
                <p:tags r:id="rId126"/>
              </p:custDataLst>
            </p:nvPr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21" name="Freeform 117"/>
            <p:cNvSpPr>
              <a:spLocks noEditPoints="1"/>
            </p:cNvSpPr>
            <p:nvPr>
              <p:custDataLst>
                <p:tags r:id="rId127"/>
              </p:custDataLst>
            </p:nvPr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22" name="Freeform 118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23" name="Freeform 119"/>
            <p:cNvSpPr>
              <a:spLocks noEditPoints="1"/>
            </p:cNvSpPr>
            <p:nvPr>
              <p:custDataLst>
                <p:tags r:id="rId129"/>
              </p:custDataLst>
            </p:nvPr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24" name="Freeform 120"/>
            <p:cNvSpPr>
              <a:spLocks noEditPoints="1"/>
            </p:cNvSpPr>
            <p:nvPr>
              <p:custDataLst>
                <p:tags r:id="rId130"/>
              </p:custDataLst>
            </p:nvPr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25" name="Freeform 121"/>
            <p:cNvSpPr>
              <a:spLocks noEditPoints="1"/>
            </p:cNvSpPr>
            <p:nvPr>
              <p:custDataLst>
                <p:tags r:id="rId131"/>
              </p:custDataLst>
            </p:nvPr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26" name="Rectangle 122"/>
            <p:cNvSpPr>
              <a:spLocks noChangeArrowheads="1"/>
            </p:cNvSpPr>
            <p:nvPr>
              <p:custDataLst>
                <p:tags r:id="rId132"/>
              </p:custDataLst>
            </p:nvPr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27" name="Rectangle 123"/>
            <p:cNvSpPr>
              <a:spLocks noChangeArrowheads="1"/>
            </p:cNvSpPr>
            <p:nvPr>
              <p:custDataLst>
                <p:tags r:id="rId133"/>
              </p:custDataLst>
            </p:nvPr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28" name="Freeform 124"/>
            <p:cNvSpPr>
              <a:spLocks noEditPoints="1"/>
            </p:cNvSpPr>
            <p:nvPr>
              <p:custDataLst>
                <p:tags r:id="rId134"/>
              </p:custDataLst>
            </p:nvPr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29" name="Freeform 125"/>
            <p:cNvSpPr>
              <a:spLocks noEditPoints="1"/>
            </p:cNvSpPr>
            <p:nvPr>
              <p:custDataLst>
                <p:tags r:id="rId135"/>
              </p:custDataLst>
            </p:nvPr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30" name="Freeform 126"/>
            <p:cNvSpPr>
              <a:spLocks noEditPoints="1"/>
            </p:cNvSpPr>
            <p:nvPr>
              <p:custDataLst>
                <p:tags r:id="rId136"/>
              </p:custDataLst>
            </p:nvPr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31" name="Freeform 127"/>
            <p:cNvSpPr>
              <a:spLocks noEditPoints="1"/>
            </p:cNvSpPr>
            <p:nvPr>
              <p:custDataLst>
                <p:tags r:id="rId137"/>
              </p:custDataLst>
            </p:nvPr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32" name="Freeform 128"/>
            <p:cNvSpPr>
              <a:spLocks noEditPoints="1"/>
            </p:cNvSpPr>
            <p:nvPr>
              <p:custDataLst>
                <p:tags r:id="rId138"/>
              </p:custDataLst>
            </p:nvPr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33" name="Freeform 129"/>
            <p:cNvSpPr>
              <a:spLocks noEditPoints="1"/>
            </p:cNvSpPr>
            <p:nvPr>
              <p:custDataLst>
                <p:tags r:id="rId139"/>
              </p:custDataLst>
            </p:nvPr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34" name="Freeform 130"/>
            <p:cNvSpPr>
              <a:spLocks noEditPoints="1"/>
            </p:cNvSpPr>
            <p:nvPr>
              <p:custDataLst>
                <p:tags r:id="rId140"/>
              </p:custDataLst>
            </p:nvPr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35" name="Freeform 131"/>
            <p:cNvSpPr>
              <a:spLocks noEditPoints="1"/>
            </p:cNvSpPr>
            <p:nvPr>
              <p:custDataLst>
                <p:tags r:id="rId141"/>
              </p:custDataLst>
            </p:nvPr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36" name="Freeform 132"/>
            <p:cNvSpPr>
              <a:spLocks noEditPoints="1"/>
            </p:cNvSpPr>
            <p:nvPr>
              <p:custDataLst>
                <p:tags r:id="rId142"/>
              </p:custDataLst>
            </p:nvPr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37" name="Freeform 133"/>
            <p:cNvSpPr>
              <a:spLocks noEditPoints="1"/>
            </p:cNvSpPr>
            <p:nvPr>
              <p:custDataLst>
                <p:tags r:id="rId143"/>
              </p:custDataLst>
            </p:nvPr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38" name="Rectangle 134"/>
            <p:cNvSpPr>
              <a:spLocks noChangeArrowheads="1"/>
            </p:cNvSpPr>
            <p:nvPr>
              <p:custDataLst>
                <p:tags r:id="rId144"/>
              </p:custDataLst>
            </p:nvPr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39" name="Rectangle 135"/>
            <p:cNvSpPr>
              <a:spLocks noChangeArrowheads="1"/>
            </p:cNvSpPr>
            <p:nvPr>
              <p:custDataLst>
                <p:tags r:id="rId145"/>
              </p:custDataLst>
            </p:nvPr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40" name="Freeform 136"/>
            <p:cNvSpPr>
              <a:spLocks noEditPoints="1"/>
            </p:cNvSpPr>
            <p:nvPr>
              <p:custDataLst>
                <p:tags r:id="rId146"/>
              </p:custDataLst>
            </p:nvPr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41" name="Freeform 137"/>
            <p:cNvSpPr>
              <a:spLocks noEditPoints="1"/>
            </p:cNvSpPr>
            <p:nvPr>
              <p:custDataLst>
                <p:tags r:id="rId147"/>
              </p:custDataLst>
            </p:nvPr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42" name="Freeform 138"/>
            <p:cNvSpPr>
              <a:spLocks noEditPoints="1"/>
            </p:cNvSpPr>
            <p:nvPr>
              <p:custDataLst>
                <p:tags r:id="rId148"/>
              </p:custDataLst>
            </p:nvPr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43" name="Freeform 139"/>
            <p:cNvSpPr>
              <a:spLocks noEditPoints="1"/>
            </p:cNvSpPr>
            <p:nvPr>
              <p:custDataLst>
                <p:tags r:id="rId149"/>
              </p:custDataLst>
            </p:nvPr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44" name="Freeform 140"/>
            <p:cNvSpPr>
              <a:spLocks noEditPoints="1"/>
            </p:cNvSpPr>
            <p:nvPr>
              <p:custDataLst>
                <p:tags r:id="rId150"/>
              </p:custDataLst>
            </p:nvPr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45" name="Freeform 141"/>
            <p:cNvSpPr>
              <a:spLocks noEditPoints="1"/>
            </p:cNvSpPr>
            <p:nvPr>
              <p:custDataLst>
                <p:tags r:id="rId151"/>
              </p:custDataLst>
            </p:nvPr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46" name="Freeform 142"/>
            <p:cNvSpPr>
              <a:spLocks noEditPoints="1"/>
            </p:cNvSpPr>
            <p:nvPr>
              <p:custDataLst>
                <p:tags r:id="rId152"/>
              </p:custDataLst>
            </p:nvPr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47" name="Freeform 143"/>
            <p:cNvSpPr>
              <a:spLocks noEditPoints="1"/>
            </p:cNvSpPr>
            <p:nvPr>
              <p:custDataLst>
                <p:tags r:id="rId153"/>
              </p:custDataLst>
            </p:nvPr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48" name="Freeform 144"/>
            <p:cNvSpPr>
              <a:spLocks noEditPoints="1"/>
            </p:cNvSpPr>
            <p:nvPr>
              <p:custDataLst>
                <p:tags r:id="rId154"/>
              </p:custDataLst>
            </p:nvPr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49" name="Freeform 145"/>
            <p:cNvSpPr>
              <a:spLocks noEditPoints="1"/>
            </p:cNvSpPr>
            <p:nvPr>
              <p:custDataLst>
                <p:tags r:id="rId155"/>
              </p:custDataLst>
            </p:nvPr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50" name="Rectangle 146"/>
            <p:cNvSpPr>
              <a:spLocks noChangeArrowheads="1"/>
            </p:cNvSpPr>
            <p:nvPr>
              <p:custDataLst>
                <p:tags r:id="rId156"/>
              </p:custDataLst>
            </p:nvPr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51" name="Freeform 147"/>
            <p:cNvSpPr/>
            <p:nvPr>
              <p:custDataLst>
                <p:tags r:id="rId157"/>
              </p:custDataLst>
            </p:nvPr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252" name="Group 148"/>
          <p:cNvGrpSpPr/>
          <p:nvPr>
            <p:custDataLst>
              <p:tags r:id="rId158"/>
            </p:custDataLst>
          </p:nvPr>
        </p:nvGrpSpPr>
        <p:grpSpPr>
          <a:xfrm>
            <a:off x="1066800" y="3444875"/>
            <a:ext cx="533400" cy="492125"/>
            <a:chOff x="96" y="2784"/>
            <a:chExt cx="1062" cy="981"/>
          </a:xfrm>
        </p:grpSpPr>
        <p:sp>
          <p:nvSpPr>
            <p:cNvPr id="47253" name="Freeform 149"/>
            <p:cNvSpPr/>
            <p:nvPr userDrawn="1">
              <p:custDataLst>
                <p:tags r:id="rId159"/>
              </p:custDataLst>
            </p:nvPr>
          </p:nvSpPr>
          <p:spPr bwMode="auto">
            <a:xfrm>
              <a:off x="121" y="2784"/>
              <a:ext cx="207" cy="81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7" y="10"/>
                </a:cxn>
                <a:cxn ang="0">
                  <a:pos x="38" y="9"/>
                </a:cxn>
                <a:cxn ang="0">
                  <a:pos x="31" y="1"/>
                </a:cxn>
                <a:cxn ang="0">
                  <a:pos x="8" y="11"/>
                </a:cxn>
                <a:cxn ang="0">
                  <a:pos x="30" y="12"/>
                </a:cxn>
              </a:cxnLst>
              <a:rect l="0" t="0" r="r" b="b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54" name="Freeform 150"/>
            <p:cNvSpPr>
              <a:spLocks noEditPoints="1"/>
            </p:cNvSpPr>
            <p:nvPr userDrawn="1">
              <p:custDataLst>
                <p:tags r:id="rId160"/>
              </p:custDataLst>
            </p:nvPr>
          </p:nvSpPr>
          <p:spPr bwMode="auto">
            <a:xfrm>
              <a:off x="96" y="2789"/>
              <a:ext cx="1062" cy="976"/>
            </a:xfrm>
            <a:custGeom>
              <a:avLst/>
              <a:gdLst/>
              <a:ahLst/>
              <a:cxnLst>
                <a:cxn ang="0">
                  <a:pos x="163" y="155"/>
                </a:cxn>
                <a:cxn ang="0">
                  <a:pos x="152" y="125"/>
                </a:cxn>
                <a:cxn ang="0">
                  <a:pos x="142" y="99"/>
                </a:cxn>
                <a:cxn ang="0">
                  <a:pos x="165" y="93"/>
                </a:cxn>
                <a:cxn ang="0">
                  <a:pos x="146" y="82"/>
                </a:cxn>
                <a:cxn ang="0">
                  <a:pos x="157" y="83"/>
                </a:cxn>
                <a:cxn ang="0">
                  <a:pos x="157" y="77"/>
                </a:cxn>
                <a:cxn ang="0">
                  <a:pos x="135" y="78"/>
                </a:cxn>
                <a:cxn ang="0">
                  <a:pos x="128" y="125"/>
                </a:cxn>
                <a:cxn ang="0">
                  <a:pos x="124" y="84"/>
                </a:cxn>
                <a:cxn ang="0">
                  <a:pos x="118" y="67"/>
                </a:cxn>
                <a:cxn ang="0">
                  <a:pos x="124" y="51"/>
                </a:cxn>
                <a:cxn ang="0">
                  <a:pos x="121" y="37"/>
                </a:cxn>
                <a:cxn ang="0">
                  <a:pos x="119" y="24"/>
                </a:cxn>
                <a:cxn ang="0">
                  <a:pos x="132" y="39"/>
                </a:cxn>
                <a:cxn ang="0">
                  <a:pos x="149" y="18"/>
                </a:cxn>
                <a:cxn ang="0">
                  <a:pos x="147" y="36"/>
                </a:cxn>
                <a:cxn ang="0">
                  <a:pos x="143" y="48"/>
                </a:cxn>
                <a:cxn ang="0">
                  <a:pos x="144" y="67"/>
                </a:cxn>
                <a:cxn ang="0">
                  <a:pos x="199" y="29"/>
                </a:cxn>
                <a:cxn ang="0">
                  <a:pos x="90" y="1"/>
                </a:cxn>
                <a:cxn ang="0">
                  <a:pos x="56" y="8"/>
                </a:cxn>
                <a:cxn ang="0">
                  <a:pos x="85" y="12"/>
                </a:cxn>
                <a:cxn ang="0">
                  <a:pos x="60" y="22"/>
                </a:cxn>
                <a:cxn ang="0">
                  <a:pos x="58" y="29"/>
                </a:cxn>
                <a:cxn ang="0">
                  <a:pos x="38" y="17"/>
                </a:cxn>
                <a:cxn ang="0">
                  <a:pos x="13" y="115"/>
                </a:cxn>
                <a:cxn ang="0">
                  <a:pos x="61" y="146"/>
                </a:cxn>
                <a:cxn ang="0">
                  <a:pos x="45" y="133"/>
                </a:cxn>
                <a:cxn ang="0">
                  <a:pos x="35" y="145"/>
                </a:cxn>
                <a:cxn ang="0">
                  <a:pos x="32" y="128"/>
                </a:cxn>
                <a:cxn ang="0">
                  <a:pos x="46" y="86"/>
                </a:cxn>
                <a:cxn ang="0">
                  <a:pos x="67" y="83"/>
                </a:cxn>
                <a:cxn ang="0">
                  <a:pos x="71" y="95"/>
                </a:cxn>
                <a:cxn ang="0">
                  <a:pos x="61" y="121"/>
                </a:cxn>
                <a:cxn ang="0">
                  <a:pos x="91" y="180"/>
                </a:cxn>
                <a:cxn ang="0">
                  <a:pos x="186" y="166"/>
                </a:cxn>
                <a:cxn ang="0">
                  <a:pos x="182" y="66"/>
                </a:cxn>
                <a:cxn ang="0">
                  <a:pos x="165" y="60"/>
                </a:cxn>
                <a:cxn ang="0">
                  <a:pos x="113" y="61"/>
                </a:cxn>
                <a:cxn ang="0">
                  <a:pos x="108" y="87"/>
                </a:cxn>
                <a:cxn ang="0">
                  <a:pos x="114" y="50"/>
                </a:cxn>
                <a:cxn ang="0">
                  <a:pos x="89" y="26"/>
                </a:cxn>
                <a:cxn ang="0">
                  <a:pos x="105" y="35"/>
                </a:cxn>
                <a:cxn ang="0">
                  <a:pos x="61" y="72"/>
                </a:cxn>
                <a:cxn ang="0">
                  <a:pos x="24" y="37"/>
                </a:cxn>
                <a:cxn ang="0">
                  <a:pos x="68" y="40"/>
                </a:cxn>
                <a:cxn ang="0">
                  <a:pos x="79" y="40"/>
                </a:cxn>
                <a:cxn ang="0">
                  <a:pos x="108" y="45"/>
                </a:cxn>
                <a:cxn ang="0">
                  <a:pos x="99" y="93"/>
                </a:cxn>
                <a:cxn ang="0">
                  <a:pos x="93" y="51"/>
                </a:cxn>
                <a:cxn ang="0">
                  <a:pos x="61" y="72"/>
                </a:cxn>
                <a:cxn ang="0">
                  <a:pos x="80" y="82"/>
                </a:cxn>
                <a:cxn ang="0">
                  <a:pos x="88" y="58"/>
                </a:cxn>
                <a:cxn ang="0">
                  <a:pos x="102" y="145"/>
                </a:cxn>
                <a:cxn ang="0">
                  <a:pos x="82" y="96"/>
                </a:cxn>
                <a:cxn ang="0">
                  <a:pos x="117" y="106"/>
                </a:cxn>
              </a:cxnLst>
              <a:rect l="0" t="0" r="r" b="b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55" name="Freeform 151"/>
            <p:cNvSpPr/>
            <p:nvPr userDrawn="1">
              <p:custDataLst>
                <p:tags r:id="rId161"/>
              </p:custDataLst>
            </p:nvPr>
          </p:nvSpPr>
          <p:spPr bwMode="auto">
            <a:xfrm>
              <a:off x="348" y="3254"/>
              <a:ext cx="86" cy="102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20"/>
                </a:cxn>
                <a:cxn ang="0">
                  <a:pos x="14" y="5"/>
                </a:cxn>
              </a:cxnLst>
              <a:rect l="0" t="0" r="r" b="b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56" name="Freeform 152"/>
            <p:cNvSpPr/>
            <p:nvPr userDrawn="1">
              <p:custDataLst>
                <p:tags r:id="rId162"/>
              </p:custDataLst>
            </p:nvPr>
          </p:nvSpPr>
          <p:spPr bwMode="auto">
            <a:xfrm>
              <a:off x="267" y="3295"/>
              <a:ext cx="76" cy="136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4" y="25"/>
                </a:cxn>
                <a:cxn ang="0">
                  <a:pos x="15" y="16"/>
                </a:cxn>
                <a:cxn ang="0">
                  <a:pos x="13" y="8"/>
                </a:cxn>
                <a:cxn ang="0">
                  <a:pos x="7" y="10"/>
                </a:cxn>
              </a:cxnLst>
              <a:rect l="0" t="0" r="r" b="b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57" name="Freeform 153"/>
            <p:cNvSpPr/>
            <p:nvPr userDrawn="1">
              <p:custDataLst>
                <p:tags r:id="rId163"/>
              </p:custDataLst>
            </p:nvPr>
          </p:nvSpPr>
          <p:spPr bwMode="auto">
            <a:xfrm>
              <a:off x="222" y="3022"/>
              <a:ext cx="243" cy="116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22" y="21"/>
                </a:cxn>
                <a:cxn ang="0">
                  <a:pos x="34" y="20"/>
                </a:cxn>
                <a:cxn ang="0">
                  <a:pos x="40" y="19"/>
                </a:cxn>
                <a:cxn ang="0">
                  <a:pos x="40" y="2"/>
                </a:cxn>
              </a:cxnLst>
              <a:rect l="0" t="0" r="r" b="b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58" name="Freeform 154"/>
            <p:cNvSpPr/>
            <p:nvPr userDrawn="1">
              <p:custDataLst>
                <p:tags r:id="rId164"/>
              </p:custDataLst>
            </p:nvPr>
          </p:nvSpPr>
          <p:spPr bwMode="auto">
            <a:xfrm>
              <a:off x="500" y="3345"/>
              <a:ext cx="177" cy="187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1" y="2"/>
                </a:cxn>
                <a:cxn ang="0">
                  <a:pos x="4" y="20"/>
                </a:cxn>
                <a:cxn ang="0">
                  <a:pos x="28" y="22"/>
                </a:cxn>
                <a:cxn ang="0">
                  <a:pos x="24" y="2"/>
                </a:cxn>
              </a:cxnLst>
              <a:rect l="0" t="0" r="r" b="b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59" name="Freeform 155"/>
            <p:cNvSpPr/>
            <p:nvPr userDrawn="1">
              <p:custDataLst>
                <p:tags r:id="rId165"/>
              </p:custDataLst>
            </p:nvPr>
          </p:nvSpPr>
          <p:spPr bwMode="auto">
            <a:xfrm>
              <a:off x="905" y="3158"/>
              <a:ext cx="177" cy="3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4" y="5"/>
                </a:cxn>
                <a:cxn ang="0">
                  <a:pos x="5" y="0"/>
                </a:cxn>
              </a:cxnLst>
              <a:rect l="0" t="0" r="r" b="b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60" name="Freeform 156"/>
            <p:cNvSpPr/>
            <p:nvPr userDrawn="1">
              <p:custDataLst>
                <p:tags r:id="rId166"/>
              </p:custDataLst>
            </p:nvPr>
          </p:nvSpPr>
          <p:spPr bwMode="auto">
            <a:xfrm>
              <a:off x="965" y="3153"/>
              <a:ext cx="137" cy="81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25" y="6"/>
                </a:cxn>
                <a:cxn ang="0">
                  <a:pos x="17" y="1"/>
                </a:cxn>
                <a:cxn ang="0">
                  <a:pos x="7" y="11"/>
                </a:cxn>
                <a:cxn ang="0">
                  <a:pos x="7" y="13"/>
                </a:cxn>
              </a:cxnLst>
              <a:rect l="0" t="0" r="r" b="b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61" name="Freeform 157"/>
            <p:cNvSpPr/>
            <p:nvPr userDrawn="1">
              <p:custDataLst>
                <p:tags r:id="rId167"/>
              </p:custDataLst>
            </p:nvPr>
          </p:nvSpPr>
          <p:spPr bwMode="auto">
            <a:xfrm>
              <a:off x="960" y="3204"/>
              <a:ext cx="177" cy="86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27" y="12"/>
                </a:cxn>
                <a:cxn ang="0">
                  <a:pos x="25" y="6"/>
                </a:cxn>
              </a:cxnLst>
              <a:rect l="0" t="0" r="r" b="b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62" name="Freeform 158"/>
            <p:cNvSpPr/>
            <p:nvPr userDrawn="1">
              <p:custDataLst>
                <p:tags r:id="rId168"/>
              </p:custDataLst>
            </p:nvPr>
          </p:nvSpPr>
          <p:spPr bwMode="auto">
            <a:xfrm>
              <a:off x="844" y="3285"/>
              <a:ext cx="248" cy="60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29" y="1"/>
                </a:cxn>
                <a:cxn ang="0">
                  <a:pos x="7" y="0"/>
                </a:cxn>
                <a:cxn ang="0">
                  <a:pos x="2" y="5"/>
                </a:cxn>
                <a:cxn ang="0">
                  <a:pos x="20" y="8"/>
                </a:cxn>
                <a:cxn ang="0">
                  <a:pos x="41" y="8"/>
                </a:cxn>
                <a:cxn ang="0">
                  <a:pos x="40" y="3"/>
                </a:cxn>
              </a:cxnLst>
              <a:rect l="0" t="0" r="r" b="b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63" name="Freeform 159"/>
            <p:cNvSpPr/>
            <p:nvPr userDrawn="1">
              <p:custDataLst>
                <p:tags r:id="rId169"/>
              </p:custDataLst>
            </p:nvPr>
          </p:nvSpPr>
          <p:spPr bwMode="auto">
            <a:xfrm>
              <a:off x="869" y="3340"/>
              <a:ext cx="203" cy="56"/>
            </a:xfrm>
            <a:custGeom>
              <a:avLst/>
              <a:gdLst/>
              <a:ahLst/>
              <a:cxnLst>
                <a:cxn ang="0">
                  <a:pos x="37" y="2"/>
                </a:cxn>
                <a:cxn ang="0">
                  <a:pos x="26" y="4"/>
                </a:cxn>
                <a:cxn ang="0">
                  <a:pos x="13" y="3"/>
                </a:cxn>
                <a:cxn ang="0">
                  <a:pos x="1" y="2"/>
                </a:cxn>
                <a:cxn ang="0">
                  <a:pos x="35" y="8"/>
                </a:cxn>
                <a:cxn ang="0">
                  <a:pos x="37" y="2"/>
                </a:cxn>
              </a:cxnLst>
              <a:rect l="0" t="0" r="r" b="b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64" name="Freeform 160"/>
            <p:cNvSpPr/>
            <p:nvPr userDrawn="1">
              <p:custDataLst>
                <p:tags r:id="rId170"/>
              </p:custDataLst>
            </p:nvPr>
          </p:nvSpPr>
          <p:spPr bwMode="auto">
            <a:xfrm>
              <a:off x="859" y="3386"/>
              <a:ext cx="207" cy="172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13" y="6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9" y="19"/>
                </a:cxn>
                <a:cxn ang="0">
                  <a:pos x="17" y="27"/>
                </a:cxn>
                <a:cxn ang="0">
                  <a:pos x="21" y="30"/>
                </a:cxn>
                <a:cxn ang="0">
                  <a:pos x="29" y="19"/>
                </a:cxn>
                <a:cxn ang="0">
                  <a:pos x="39" y="19"/>
                </a:cxn>
                <a:cxn ang="0">
                  <a:pos x="28" y="9"/>
                </a:cxn>
              </a:cxnLst>
              <a:rect l="0" t="0" r="r" b="b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65" name="Freeform 161"/>
            <p:cNvSpPr/>
            <p:nvPr userDrawn="1">
              <p:custDataLst>
                <p:tags r:id="rId171"/>
              </p:custDataLst>
            </p:nvPr>
          </p:nvSpPr>
          <p:spPr bwMode="auto">
            <a:xfrm>
              <a:off x="996" y="3305"/>
              <a:ext cx="126" cy="318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8" y="17"/>
                </a:cxn>
                <a:cxn ang="0">
                  <a:pos x="7" y="20"/>
                </a:cxn>
                <a:cxn ang="0">
                  <a:pos x="7" y="23"/>
                </a:cxn>
                <a:cxn ang="0">
                  <a:pos x="17" y="34"/>
                </a:cxn>
                <a:cxn ang="0">
                  <a:pos x="12" y="45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6" y="62"/>
                </a:cxn>
                <a:cxn ang="0">
                  <a:pos x="23" y="57"/>
                </a:cxn>
                <a:cxn ang="0">
                  <a:pos x="25" y="14"/>
                </a:cxn>
                <a:cxn ang="0">
                  <a:pos x="25" y="2"/>
                </a:cxn>
                <a:cxn ang="0">
                  <a:pos x="22" y="2"/>
                </a:cxn>
              </a:cxnLst>
              <a:rect l="0" t="0" r="r" b="b"/>
              <a:pathLst>
                <a:path w="25" h="62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266" name="Group 162"/>
          <p:cNvGrpSpPr/>
          <p:nvPr>
            <p:custDataLst>
              <p:tags r:id="rId172"/>
            </p:custDataLst>
          </p:nvPr>
        </p:nvGrpSpPr>
        <p:grpSpPr>
          <a:xfrm>
            <a:off x="1066800" y="4552950"/>
            <a:ext cx="533400" cy="492125"/>
            <a:chOff x="96" y="2784"/>
            <a:chExt cx="1062" cy="981"/>
          </a:xfrm>
        </p:grpSpPr>
        <p:sp>
          <p:nvSpPr>
            <p:cNvPr id="47267" name="Freeform 163"/>
            <p:cNvSpPr/>
            <p:nvPr userDrawn="1">
              <p:custDataLst>
                <p:tags r:id="rId173"/>
              </p:custDataLst>
            </p:nvPr>
          </p:nvSpPr>
          <p:spPr bwMode="auto">
            <a:xfrm>
              <a:off x="121" y="2784"/>
              <a:ext cx="207" cy="81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7" y="10"/>
                </a:cxn>
                <a:cxn ang="0">
                  <a:pos x="38" y="9"/>
                </a:cxn>
                <a:cxn ang="0">
                  <a:pos x="31" y="1"/>
                </a:cxn>
                <a:cxn ang="0">
                  <a:pos x="8" y="11"/>
                </a:cxn>
                <a:cxn ang="0">
                  <a:pos x="30" y="12"/>
                </a:cxn>
              </a:cxnLst>
              <a:rect l="0" t="0" r="r" b="b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68" name="Freeform 164"/>
            <p:cNvSpPr>
              <a:spLocks noEditPoints="1"/>
            </p:cNvSpPr>
            <p:nvPr userDrawn="1">
              <p:custDataLst>
                <p:tags r:id="rId174"/>
              </p:custDataLst>
            </p:nvPr>
          </p:nvSpPr>
          <p:spPr bwMode="auto">
            <a:xfrm>
              <a:off x="96" y="2789"/>
              <a:ext cx="1062" cy="976"/>
            </a:xfrm>
            <a:custGeom>
              <a:avLst/>
              <a:gdLst/>
              <a:ahLst/>
              <a:cxnLst>
                <a:cxn ang="0">
                  <a:pos x="163" y="155"/>
                </a:cxn>
                <a:cxn ang="0">
                  <a:pos x="152" y="125"/>
                </a:cxn>
                <a:cxn ang="0">
                  <a:pos x="142" y="99"/>
                </a:cxn>
                <a:cxn ang="0">
                  <a:pos x="165" y="93"/>
                </a:cxn>
                <a:cxn ang="0">
                  <a:pos x="146" y="82"/>
                </a:cxn>
                <a:cxn ang="0">
                  <a:pos x="157" y="83"/>
                </a:cxn>
                <a:cxn ang="0">
                  <a:pos x="157" y="77"/>
                </a:cxn>
                <a:cxn ang="0">
                  <a:pos x="135" y="78"/>
                </a:cxn>
                <a:cxn ang="0">
                  <a:pos x="128" y="125"/>
                </a:cxn>
                <a:cxn ang="0">
                  <a:pos x="124" y="84"/>
                </a:cxn>
                <a:cxn ang="0">
                  <a:pos x="118" y="67"/>
                </a:cxn>
                <a:cxn ang="0">
                  <a:pos x="124" y="51"/>
                </a:cxn>
                <a:cxn ang="0">
                  <a:pos x="121" y="37"/>
                </a:cxn>
                <a:cxn ang="0">
                  <a:pos x="119" y="24"/>
                </a:cxn>
                <a:cxn ang="0">
                  <a:pos x="132" y="39"/>
                </a:cxn>
                <a:cxn ang="0">
                  <a:pos x="149" y="18"/>
                </a:cxn>
                <a:cxn ang="0">
                  <a:pos x="147" y="36"/>
                </a:cxn>
                <a:cxn ang="0">
                  <a:pos x="143" y="48"/>
                </a:cxn>
                <a:cxn ang="0">
                  <a:pos x="144" y="67"/>
                </a:cxn>
                <a:cxn ang="0">
                  <a:pos x="199" y="29"/>
                </a:cxn>
                <a:cxn ang="0">
                  <a:pos x="90" y="1"/>
                </a:cxn>
                <a:cxn ang="0">
                  <a:pos x="56" y="8"/>
                </a:cxn>
                <a:cxn ang="0">
                  <a:pos x="85" y="12"/>
                </a:cxn>
                <a:cxn ang="0">
                  <a:pos x="60" y="22"/>
                </a:cxn>
                <a:cxn ang="0">
                  <a:pos x="58" y="29"/>
                </a:cxn>
                <a:cxn ang="0">
                  <a:pos x="38" y="17"/>
                </a:cxn>
                <a:cxn ang="0">
                  <a:pos x="13" y="115"/>
                </a:cxn>
                <a:cxn ang="0">
                  <a:pos x="61" y="146"/>
                </a:cxn>
                <a:cxn ang="0">
                  <a:pos x="45" y="133"/>
                </a:cxn>
                <a:cxn ang="0">
                  <a:pos x="35" y="145"/>
                </a:cxn>
                <a:cxn ang="0">
                  <a:pos x="32" y="128"/>
                </a:cxn>
                <a:cxn ang="0">
                  <a:pos x="46" y="86"/>
                </a:cxn>
                <a:cxn ang="0">
                  <a:pos x="67" y="83"/>
                </a:cxn>
                <a:cxn ang="0">
                  <a:pos x="71" y="95"/>
                </a:cxn>
                <a:cxn ang="0">
                  <a:pos x="61" y="121"/>
                </a:cxn>
                <a:cxn ang="0">
                  <a:pos x="91" y="180"/>
                </a:cxn>
                <a:cxn ang="0">
                  <a:pos x="186" y="166"/>
                </a:cxn>
                <a:cxn ang="0">
                  <a:pos x="182" y="66"/>
                </a:cxn>
                <a:cxn ang="0">
                  <a:pos x="165" y="60"/>
                </a:cxn>
                <a:cxn ang="0">
                  <a:pos x="113" y="61"/>
                </a:cxn>
                <a:cxn ang="0">
                  <a:pos x="108" y="87"/>
                </a:cxn>
                <a:cxn ang="0">
                  <a:pos x="114" y="50"/>
                </a:cxn>
                <a:cxn ang="0">
                  <a:pos x="89" y="26"/>
                </a:cxn>
                <a:cxn ang="0">
                  <a:pos x="105" y="35"/>
                </a:cxn>
                <a:cxn ang="0">
                  <a:pos x="61" y="72"/>
                </a:cxn>
                <a:cxn ang="0">
                  <a:pos x="24" y="37"/>
                </a:cxn>
                <a:cxn ang="0">
                  <a:pos x="68" y="40"/>
                </a:cxn>
                <a:cxn ang="0">
                  <a:pos x="79" y="40"/>
                </a:cxn>
                <a:cxn ang="0">
                  <a:pos x="108" y="45"/>
                </a:cxn>
                <a:cxn ang="0">
                  <a:pos x="99" y="93"/>
                </a:cxn>
                <a:cxn ang="0">
                  <a:pos x="93" y="51"/>
                </a:cxn>
                <a:cxn ang="0">
                  <a:pos x="61" y="72"/>
                </a:cxn>
                <a:cxn ang="0">
                  <a:pos x="80" y="82"/>
                </a:cxn>
                <a:cxn ang="0">
                  <a:pos x="88" y="58"/>
                </a:cxn>
                <a:cxn ang="0">
                  <a:pos x="102" y="145"/>
                </a:cxn>
                <a:cxn ang="0">
                  <a:pos x="82" y="96"/>
                </a:cxn>
                <a:cxn ang="0">
                  <a:pos x="117" y="106"/>
                </a:cxn>
              </a:cxnLst>
              <a:rect l="0" t="0" r="r" b="b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69" name="Freeform 165"/>
            <p:cNvSpPr/>
            <p:nvPr userDrawn="1">
              <p:custDataLst>
                <p:tags r:id="rId175"/>
              </p:custDataLst>
            </p:nvPr>
          </p:nvSpPr>
          <p:spPr bwMode="auto">
            <a:xfrm>
              <a:off x="348" y="3254"/>
              <a:ext cx="86" cy="102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20"/>
                </a:cxn>
                <a:cxn ang="0">
                  <a:pos x="14" y="5"/>
                </a:cxn>
              </a:cxnLst>
              <a:rect l="0" t="0" r="r" b="b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70" name="Freeform 166"/>
            <p:cNvSpPr/>
            <p:nvPr userDrawn="1">
              <p:custDataLst>
                <p:tags r:id="rId176"/>
              </p:custDataLst>
            </p:nvPr>
          </p:nvSpPr>
          <p:spPr bwMode="auto">
            <a:xfrm>
              <a:off x="267" y="3295"/>
              <a:ext cx="76" cy="136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4" y="25"/>
                </a:cxn>
                <a:cxn ang="0">
                  <a:pos x="15" y="16"/>
                </a:cxn>
                <a:cxn ang="0">
                  <a:pos x="13" y="8"/>
                </a:cxn>
                <a:cxn ang="0">
                  <a:pos x="7" y="10"/>
                </a:cxn>
              </a:cxnLst>
              <a:rect l="0" t="0" r="r" b="b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71" name="Freeform 167"/>
            <p:cNvSpPr/>
            <p:nvPr userDrawn="1">
              <p:custDataLst>
                <p:tags r:id="rId177"/>
              </p:custDataLst>
            </p:nvPr>
          </p:nvSpPr>
          <p:spPr bwMode="auto">
            <a:xfrm>
              <a:off x="222" y="3022"/>
              <a:ext cx="243" cy="116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22" y="21"/>
                </a:cxn>
                <a:cxn ang="0">
                  <a:pos x="34" y="20"/>
                </a:cxn>
                <a:cxn ang="0">
                  <a:pos x="40" y="19"/>
                </a:cxn>
                <a:cxn ang="0">
                  <a:pos x="40" y="2"/>
                </a:cxn>
              </a:cxnLst>
              <a:rect l="0" t="0" r="r" b="b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72" name="Freeform 168"/>
            <p:cNvSpPr/>
            <p:nvPr userDrawn="1">
              <p:custDataLst>
                <p:tags r:id="rId178"/>
              </p:custDataLst>
            </p:nvPr>
          </p:nvSpPr>
          <p:spPr bwMode="auto">
            <a:xfrm>
              <a:off x="500" y="3345"/>
              <a:ext cx="177" cy="187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1" y="2"/>
                </a:cxn>
                <a:cxn ang="0">
                  <a:pos x="4" y="20"/>
                </a:cxn>
                <a:cxn ang="0">
                  <a:pos x="28" y="22"/>
                </a:cxn>
                <a:cxn ang="0">
                  <a:pos x="24" y="2"/>
                </a:cxn>
              </a:cxnLst>
              <a:rect l="0" t="0" r="r" b="b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73" name="Freeform 169"/>
            <p:cNvSpPr/>
            <p:nvPr userDrawn="1">
              <p:custDataLst>
                <p:tags r:id="rId179"/>
              </p:custDataLst>
            </p:nvPr>
          </p:nvSpPr>
          <p:spPr bwMode="auto">
            <a:xfrm>
              <a:off x="905" y="3158"/>
              <a:ext cx="177" cy="3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4" y="5"/>
                </a:cxn>
                <a:cxn ang="0">
                  <a:pos x="5" y="0"/>
                </a:cxn>
              </a:cxnLst>
              <a:rect l="0" t="0" r="r" b="b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74" name="Freeform 170"/>
            <p:cNvSpPr/>
            <p:nvPr userDrawn="1">
              <p:custDataLst>
                <p:tags r:id="rId180"/>
              </p:custDataLst>
            </p:nvPr>
          </p:nvSpPr>
          <p:spPr bwMode="auto">
            <a:xfrm>
              <a:off x="965" y="3153"/>
              <a:ext cx="137" cy="81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25" y="6"/>
                </a:cxn>
                <a:cxn ang="0">
                  <a:pos x="17" y="1"/>
                </a:cxn>
                <a:cxn ang="0">
                  <a:pos x="7" y="11"/>
                </a:cxn>
                <a:cxn ang="0">
                  <a:pos x="7" y="13"/>
                </a:cxn>
              </a:cxnLst>
              <a:rect l="0" t="0" r="r" b="b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75" name="Freeform 171"/>
            <p:cNvSpPr/>
            <p:nvPr userDrawn="1">
              <p:custDataLst>
                <p:tags r:id="rId181"/>
              </p:custDataLst>
            </p:nvPr>
          </p:nvSpPr>
          <p:spPr bwMode="auto">
            <a:xfrm>
              <a:off x="960" y="3204"/>
              <a:ext cx="177" cy="86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27" y="12"/>
                </a:cxn>
                <a:cxn ang="0">
                  <a:pos x="25" y="6"/>
                </a:cxn>
              </a:cxnLst>
              <a:rect l="0" t="0" r="r" b="b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76" name="Freeform 172"/>
            <p:cNvSpPr/>
            <p:nvPr userDrawn="1">
              <p:custDataLst>
                <p:tags r:id="rId182"/>
              </p:custDataLst>
            </p:nvPr>
          </p:nvSpPr>
          <p:spPr bwMode="auto">
            <a:xfrm>
              <a:off x="844" y="3285"/>
              <a:ext cx="248" cy="60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29" y="1"/>
                </a:cxn>
                <a:cxn ang="0">
                  <a:pos x="7" y="0"/>
                </a:cxn>
                <a:cxn ang="0">
                  <a:pos x="2" y="5"/>
                </a:cxn>
                <a:cxn ang="0">
                  <a:pos x="20" y="8"/>
                </a:cxn>
                <a:cxn ang="0">
                  <a:pos x="41" y="8"/>
                </a:cxn>
                <a:cxn ang="0">
                  <a:pos x="40" y="3"/>
                </a:cxn>
              </a:cxnLst>
              <a:rect l="0" t="0" r="r" b="b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77" name="Freeform 173"/>
            <p:cNvSpPr/>
            <p:nvPr userDrawn="1">
              <p:custDataLst>
                <p:tags r:id="rId183"/>
              </p:custDataLst>
            </p:nvPr>
          </p:nvSpPr>
          <p:spPr bwMode="auto">
            <a:xfrm>
              <a:off x="869" y="3340"/>
              <a:ext cx="203" cy="56"/>
            </a:xfrm>
            <a:custGeom>
              <a:avLst/>
              <a:gdLst/>
              <a:ahLst/>
              <a:cxnLst>
                <a:cxn ang="0">
                  <a:pos x="37" y="2"/>
                </a:cxn>
                <a:cxn ang="0">
                  <a:pos x="26" y="4"/>
                </a:cxn>
                <a:cxn ang="0">
                  <a:pos x="13" y="3"/>
                </a:cxn>
                <a:cxn ang="0">
                  <a:pos x="1" y="2"/>
                </a:cxn>
                <a:cxn ang="0">
                  <a:pos x="35" y="8"/>
                </a:cxn>
                <a:cxn ang="0">
                  <a:pos x="37" y="2"/>
                </a:cxn>
              </a:cxnLst>
              <a:rect l="0" t="0" r="r" b="b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78" name="Freeform 174"/>
            <p:cNvSpPr/>
            <p:nvPr userDrawn="1">
              <p:custDataLst>
                <p:tags r:id="rId184"/>
              </p:custDataLst>
            </p:nvPr>
          </p:nvSpPr>
          <p:spPr bwMode="auto">
            <a:xfrm>
              <a:off x="859" y="3386"/>
              <a:ext cx="207" cy="172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13" y="6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9" y="19"/>
                </a:cxn>
                <a:cxn ang="0">
                  <a:pos x="17" y="27"/>
                </a:cxn>
                <a:cxn ang="0">
                  <a:pos x="21" y="30"/>
                </a:cxn>
                <a:cxn ang="0">
                  <a:pos x="29" y="19"/>
                </a:cxn>
                <a:cxn ang="0">
                  <a:pos x="39" y="19"/>
                </a:cxn>
                <a:cxn ang="0">
                  <a:pos x="28" y="9"/>
                </a:cxn>
              </a:cxnLst>
              <a:rect l="0" t="0" r="r" b="b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79" name="Freeform 175"/>
            <p:cNvSpPr/>
            <p:nvPr userDrawn="1">
              <p:custDataLst>
                <p:tags r:id="rId185"/>
              </p:custDataLst>
            </p:nvPr>
          </p:nvSpPr>
          <p:spPr bwMode="auto">
            <a:xfrm>
              <a:off x="996" y="3305"/>
              <a:ext cx="126" cy="318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8" y="17"/>
                </a:cxn>
                <a:cxn ang="0">
                  <a:pos x="7" y="20"/>
                </a:cxn>
                <a:cxn ang="0">
                  <a:pos x="7" y="23"/>
                </a:cxn>
                <a:cxn ang="0">
                  <a:pos x="17" y="34"/>
                </a:cxn>
                <a:cxn ang="0">
                  <a:pos x="12" y="45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6" y="62"/>
                </a:cxn>
                <a:cxn ang="0">
                  <a:pos x="23" y="57"/>
                </a:cxn>
                <a:cxn ang="0">
                  <a:pos x="25" y="14"/>
                </a:cxn>
                <a:cxn ang="0">
                  <a:pos x="25" y="2"/>
                </a:cxn>
                <a:cxn ang="0">
                  <a:pos x="22" y="2"/>
                </a:cxn>
              </a:cxnLst>
              <a:rect l="0" t="0" r="r" b="b"/>
              <a:pathLst>
                <a:path w="25" h="62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280" name="Group 176"/>
          <p:cNvGrpSpPr/>
          <p:nvPr>
            <p:custDataLst>
              <p:tags r:id="rId186"/>
            </p:custDataLst>
          </p:nvPr>
        </p:nvGrpSpPr>
        <p:grpSpPr>
          <a:xfrm>
            <a:off x="1066800" y="5562600"/>
            <a:ext cx="533400" cy="492125"/>
            <a:chOff x="96" y="2784"/>
            <a:chExt cx="1062" cy="981"/>
          </a:xfrm>
        </p:grpSpPr>
        <p:sp>
          <p:nvSpPr>
            <p:cNvPr id="47281" name="Freeform 177"/>
            <p:cNvSpPr/>
            <p:nvPr userDrawn="1">
              <p:custDataLst>
                <p:tags r:id="rId187"/>
              </p:custDataLst>
            </p:nvPr>
          </p:nvSpPr>
          <p:spPr bwMode="auto">
            <a:xfrm>
              <a:off x="121" y="2784"/>
              <a:ext cx="207" cy="81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7" y="10"/>
                </a:cxn>
                <a:cxn ang="0">
                  <a:pos x="38" y="9"/>
                </a:cxn>
                <a:cxn ang="0">
                  <a:pos x="31" y="1"/>
                </a:cxn>
                <a:cxn ang="0">
                  <a:pos x="8" y="11"/>
                </a:cxn>
                <a:cxn ang="0">
                  <a:pos x="30" y="12"/>
                </a:cxn>
              </a:cxnLst>
              <a:rect l="0" t="0" r="r" b="b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82" name="Freeform 178"/>
            <p:cNvSpPr>
              <a:spLocks noEditPoints="1"/>
            </p:cNvSpPr>
            <p:nvPr userDrawn="1">
              <p:custDataLst>
                <p:tags r:id="rId188"/>
              </p:custDataLst>
            </p:nvPr>
          </p:nvSpPr>
          <p:spPr bwMode="auto">
            <a:xfrm>
              <a:off x="96" y="2789"/>
              <a:ext cx="1062" cy="976"/>
            </a:xfrm>
            <a:custGeom>
              <a:avLst/>
              <a:gdLst/>
              <a:ahLst/>
              <a:cxnLst>
                <a:cxn ang="0">
                  <a:pos x="163" y="155"/>
                </a:cxn>
                <a:cxn ang="0">
                  <a:pos x="152" y="125"/>
                </a:cxn>
                <a:cxn ang="0">
                  <a:pos x="142" y="99"/>
                </a:cxn>
                <a:cxn ang="0">
                  <a:pos x="165" y="93"/>
                </a:cxn>
                <a:cxn ang="0">
                  <a:pos x="146" y="82"/>
                </a:cxn>
                <a:cxn ang="0">
                  <a:pos x="157" y="83"/>
                </a:cxn>
                <a:cxn ang="0">
                  <a:pos x="157" y="77"/>
                </a:cxn>
                <a:cxn ang="0">
                  <a:pos x="135" y="78"/>
                </a:cxn>
                <a:cxn ang="0">
                  <a:pos x="128" y="125"/>
                </a:cxn>
                <a:cxn ang="0">
                  <a:pos x="124" y="84"/>
                </a:cxn>
                <a:cxn ang="0">
                  <a:pos x="118" y="67"/>
                </a:cxn>
                <a:cxn ang="0">
                  <a:pos x="124" y="51"/>
                </a:cxn>
                <a:cxn ang="0">
                  <a:pos x="121" y="37"/>
                </a:cxn>
                <a:cxn ang="0">
                  <a:pos x="119" y="24"/>
                </a:cxn>
                <a:cxn ang="0">
                  <a:pos x="132" y="39"/>
                </a:cxn>
                <a:cxn ang="0">
                  <a:pos x="149" y="18"/>
                </a:cxn>
                <a:cxn ang="0">
                  <a:pos x="147" y="36"/>
                </a:cxn>
                <a:cxn ang="0">
                  <a:pos x="143" y="48"/>
                </a:cxn>
                <a:cxn ang="0">
                  <a:pos x="144" y="67"/>
                </a:cxn>
                <a:cxn ang="0">
                  <a:pos x="199" y="29"/>
                </a:cxn>
                <a:cxn ang="0">
                  <a:pos x="90" y="1"/>
                </a:cxn>
                <a:cxn ang="0">
                  <a:pos x="56" y="8"/>
                </a:cxn>
                <a:cxn ang="0">
                  <a:pos x="85" y="12"/>
                </a:cxn>
                <a:cxn ang="0">
                  <a:pos x="60" y="22"/>
                </a:cxn>
                <a:cxn ang="0">
                  <a:pos x="58" y="29"/>
                </a:cxn>
                <a:cxn ang="0">
                  <a:pos x="38" y="17"/>
                </a:cxn>
                <a:cxn ang="0">
                  <a:pos x="13" y="115"/>
                </a:cxn>
                <a:cxn ang="0">
                  <a:pos x="61" y="146"/>
                </a:cxn>
                <a:cxn ang="0">
                  <a:pos x="45" y="133"/>
                </a:cxn>
                <a:cxn ang="0">
                  <a:pos x="35" y="145"/>
                </a:cxn>
                <a:cxn ang="0">
                  <a:pos x="32" y="128"/>
                </a:cxn>
                <a:cxn ang="0">
                  <a:pos x="46" y="86"/>
                </a:cxn>
                <a:cxn ang="0">
                  <a:pos x="67" y="83"/>
                </a:cxn>
                <a:cxn ang="0">
                  <a:pos x="71" y="95"/>
                </a:cxn>
                <a:cxn ang="0">
                  <a:pos x="61" y="121"/>
                </a:cxn>
                <a:cxn ang="0">
                  <a:pos x="91" y="180"/>
                </a:cxn>
                <a:cxn ang="0">
                  <a:pos x="186" y="166"/>
                </a:cxn>
                <a:cxn ang="0">
                  <a:pos x="182" y="66"/>
                </a:cxn>
                <a:cxn ang="0">
                  <a:pos x="165" y="60"/>
                </a:cxn>
                <a:cxn ang="0">
                  <a:pos x="113" y="61"/>
                </a:cxn>
                <a:cxn ang="0">
                  <a:pos x="108" y="87"/>
                </a:cxn>
                <a:cxn ang="0">
                  <a:pos x="114" y="50"/>
                </a:cxn>
                <a:cxn ang="0">
                  <a:pos x="89" y="26"/>
                </a:cxn>
                <a:cxn ang="0">
                  <a:pos x="105" y="35"/>
                </a:cxn>
                <a:cxn ang="0">
                  <a:pos x="61" y="72"/>
                </a:cxn>
                <a:cxn ang="0">
                  <a:pos x="24" y="37"/>
                </a:cxn>
                <a:cxn ang="0">
                  <a:pos x="68" y="40"/>
                </a:cxn>
                <a:cxn ang="0">
                  <a:pos x="79" y="40"/>
                </a:cxn>
                <a:cxn ang="0">
                  <a:pos x="108" y="45"/>
                </a:cxn>
                <a:cxn ang="0">
                  <a:pos x="99" y="93"/>
                </a:cxn>
                <a:cxn ang="0">
                  <a:pos x="93" y="51"/>
                </a:cxn>
                <a:cxn ang="0">
                  <a:pos x="61" y="72"/>
                </a:cxn>
                <a:cxn ang="0">
                  <a:pos x="80" y="82"/>
                </a:cxn>
                <a:cxn ang="0">
                  <a:pos x="88" y="58"/>
                </a:cxn>
                <a:cxn ang="0">
                  <a:pos x="102" y="145"/>
                </a:cxn>
                <a:cxn ang="0">
                  <a:pos x="82" y="96"/>
                </a:cxn>
                <a:cxn ang="0">
                  <a:pos x="117" y="106"/>
                </a:cxn>
              </a:cxnLst>
              <a:rect l="0" t="0" r="r" b="b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83" name="Freeform 179"/>
            <p:cNvSpPr/>
            <p:nvPr userDrawn="1">
              <p:custDataLst>
                <p:tags r:id="rId189"/>
              </p:custDataLst>
            </p:nvPr>
          </p:nvSpPr>
          <p:spPr bwMode="auto">
            <a:xfrm>
              <a:off x="348" y="3254"/>
              <a:ext cx="86" cy="102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20"/>
                </a:cxn>
                <a:cxn ang="0">
                  <a:pos x="14" y="5"/>
                </a:cxn>
              </a:cxnLst>
              <a:rect l="0" t="0" r="r" b="b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84" name="Freeform 180"/>
            <p:cNvSpPr/>
            <p:nvPr userDrawn="1">
              <p:custDataLst>
                <p:tags r:id="rId190"/>
              </p:custDataLst>
            </p:nvPr>
          </p:nvSpPr>
          <p:spPr bwMode="auto">
            <a:xfrm>
              <a:off x="267" y="3295"/>
              <a:ext cx="76" cy="136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4" y="25"/>
                </a:cxn>
                <a:cxn ang="0">
                  <a:pos x="15" y="16"/>
                </a:cxn>
                <a:cxn ang="0">
                  <a:pos x="13" y="8"/>
                </a:cxn>
                <a:cxn ang="0">
                  <a:pos x="7" y="10"/>
                </a:cxn>
              </a:cxnLst>
              <a:rect l="0" t="0" r="r" b="b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85" name="Freeform 181"/>
            <p:cNvSpPr/>
            <p:nvPr userDrawn="1">
              <p:custDataLst>
                <p:tags r:id="rId191"/>
              </p:custDataLst>
            </p:nvPr>
          </p:nvSpPr>
          <p:spPr bwMode="auto">
            <a:xfrm>
              <a:off x="222" y="3022"/>
              <a:ext cx="243" cy="116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22" y="21"/>
                </a:cxn>
                <a:cxn ang="0">
                  <a:pos x="34" y="20"/>
                </a:cxn>
                <a:cxn ang="0">
                  <a:pos x="40" y="19"/>
                </a:cxn>
                <a:cxn ang="0">
                  <a:pos x="40" y="2"/>
                </a:cxn>
              </a:cxnLst>
              <a:rect l="0" t="0" r="r" b="b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86" name="Freeform 182"/>
            <p:cNvSpPr/>
            <p:nvPr userDrawn="1">
              <p:custDataLst>
                <p:tags r:id="rId192"/>
              </p:custDataLst>
            </p:nvPr>
          </p:nvSpPr>
          <p:spPr bwMode="auto">
            <a:xfrm>
              <a:off x="500" y="3345"/>
              <a:ext cx="177" cy="187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1" y="2"/>
                </a:cxn>
                <a:cxn ang="0">
                  <a:pos x="4" y="20"/>
                </a:cxn>
                <a:cxn ang="0">
                  <a:pos x="28" y="22"/>
                </a:cxn>
                <a:cxn ang="0">
                  <a:pos x="24" y="2"/>
                </a:cxn>
              </a:cxnLst>
              <a:rect l="0" t="0" r="r" b="b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87" name="Freeform 183"/>
            <p:cNvSpPr/>
            <p:nvPr userDrawn="1">
              <p:custDataLst>
                <p:tags r:id="rId193"/>
              </p:custDataLst>
            </p:nvPr>
          </p:nvSpPr>
          <p:spPr bwMode="auto">
            <a:xfrm>
              <a:off x="905" y="3158"/>
              <a:ext cx="177" cy="3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4" y="5"/>
                </a:cxn>
                <a:cxn ang="0">
                  <a:pos x="5" y="0"/>
                </a:cxn>
              </a:cxnLst>
              <a:rect l="0" t="0" r="r" b="b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88" name="Freeform 184"/>
            <p:cNvSpPr/>
            <p:nvPr userDrawn="1">
              <p:custDataLst>
                <p:tags r:id="rId194"/>
              </p:custDataLst>
            </p:nvPr>
          </p:nvSpPr>
          <p:spPr bwMode="auto">
            <a:xfrm>
              <a:off x="965" y="3153"/>
              <a:ext cx="137" cy="81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25" y="6"/>
                </a:cxn>
                <a:cxn ang="0">
                  <a:pos x="17" y="1"/>
                </a:cxn>
                <a:cxn ang="0">
                  <a:pos x="7" y="11"/>
                </a:cxn>
                <a:cxn ang="0">
                  <a:pos x="7" y="13"/>
                </a:cxn>
              </a:cxnLst>
              <a:rect l="0" t="0" r="r" b="b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89" name="Freeform 185"/>
            <p:cNvSpPr/>
            <p:nvPr userDrawn="1">
              <p:custDataLst>
                <p:tags r:id="rId195"/>
              </p:custDataLst>
            </p:nvPr>
          </p:nvSpPr>
          <p:spPr bwMode="auto">
            <a:xfrm>
              <a:off x="960" y="3204"/>
              <a:ext cx="177" cy="86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27" y="12"/>
                </a:cxn>
                <a:cxn ang="0">
                  <a:pos x="25" y="6"/>
                </a:cxn>
              </a:cxnLst>
              <a:rect l="0" t="0" r="r" b="b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90" name="Freeform 186"/>
            <p:cNvSpPr/>
            <p:nvPr userDrawn="1">
              <p:custDataLst>
                <p:tags r:id="rId196"/>
              </p:custDataLst>
            </p:nvPr>
          </p:nvSpPr>
          <p:spPr bwMode="auto">
            <a:xfrm>
              <a:off x="844" y="3285"/>
              <a:ext cx="248" cy="60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29" y="1"/>
                </a:cxn>
                <a:cxn ang="0">
                  <a:pos x="7" y="0"/>
                </a:cxn>
                <a:cxn ang="0">
                  <a:pos x="2" y="5"/>
                </a:cxn>
                <a:cxn ang="0">
                  <a:pos x="20" y="8"/>
                </a:cxn>
                <a:cxn ang="0">
                  <a:pos x="41" y="8"/>
                </a:cxn>
                <a:cxn ang="0">
                  <a:pos x="40" y="3"/>
                </a:cxn>
              </a:cxnLst>
              <a:rect l="0" t="0" r="r" b="b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91" name="Freeform 187"/>
            <p:cNvSpPr/>
            <p:nvPr userDrawn="1">
              <p:custDataLst>
                <p:tags r:id="rId197"/>
              </p:custDataLst>
            </p:nvPr>
          </p:nvSpPr>
          <p:spPr bwMode="auto">
            <a:xfrm>
              <a:off x="869" y="3340"/>
              <a:ext cx="203" cy="56"/>
            </a:xfrm>
            <a:custGeom>
              <a:avLst/>
              <a:gdLst/>
              <a:ahLst/>
              <a:cxnLst>
                <a:cxn ang="0">
                  <a:pos x="37" y="2"/>
                </a:cxn>
                <a:cxn ang="0">
                  <a:pos x="26" y="4"/>
                </a:cxn>
                <a:cxn ang="0">
                  <a:pos x="13" y="3"/>
                </a:cxn>
                <a:cxn ang="0">
                  <a:pos x="1" y="2"/>
                </a:cxn>
                <a:cxn ang="0">
                  <a:pos x="35" y="8"/>
                </a:cxn>
                <a:cxn ang="0">
                  <a:pos x="37" y="2"/>
                </a:cxn>
              </a:cxnLst>
              <a:rect l="0" t="0" r="r" b="b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92" name="Freeform 188"/>
            <p:cNvSpPr/>
            <p:nvPr userDrawn="1">
              <p:custDataLst>
                <p:tags r:id="rId198"/>
              </p:custDataLst>
            </p:nvPr>
          </p:nvSpPr>
          <p:spPr bwMode="auto">
            <a:xfrm>
              <a:off x="859" y="3386"/>
              <a:ext cx="207" cy="172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13" y="6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9" y="19"/>
                </a:cxn>
                <a:cxn ang="0">
                  <a:pos x="17" y="27"/>
                </a:cxn>
                <a:cxn ang="0">
                  <a:pos x="21" y="30"/>
                </a:cxn>
                <a:cxn ang="0">
                  <a:pos x="29" y="19"/>
                </a:cxn>
                <a:cxn ang="0">
                  <a:pos x="39" y="19"/>
                </a:cxn>
                <a:cxn ang="0">
                  <a:pos x="28" y="9"/>
                </a:cxn>
              </a:cxnLst>
              <a:rect l="0" t="0" r="r" b="b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93" name="Freeform 189"/>
            <p:cNvSpPr/>
            <p:nvPr userDrawn="1">
              <p:custDataLst>
                <p:tags r:id="rId199"/>
              </p:custDataLst>
            </p:nvPr>
          </p:nvSpPr>
          <p:spPr bwMode="auto">
            <a:xfrm>
              <a:off x="996" y="3305"/>
              <a:ext cx="126" cy="318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8" y="17"/>
                </a:cxn>
                <a:cxn ang="0">
                  <a:pos x="7" y="20"/>
                </a:cxn>
                <a:cxn ang="0">
                  <a:pos x="7" y="23"/>
                </a:cxn>
                <a:cxn ang="0">
                  <a:pos x="17" y="34"/>
                </a:cxn>
                <a:cxn ang="0">
                  <a:pos x="12" y="45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6" y="62"/>
                </a:cxn>
                <a:cxn ang="0">
                  <a:pos x="23" y="57"/>
                </a:cxn>
                <a:cxn ang="0">
                  <a:pos x="25" y="14"/>
                </a:cxn>
                <a:cxn ang="0">
                  <a:pos x="25" y="2"/>
                </a:cxn>
                <a:cxn ang="0">
                  <a:pos x="22" y="2"/>
                </a:cxn>
              </a:cxnLst>
              <a:rect l="0" t="0" r="r" b="b"/>
              <a:pathLst>
                <a:path w="25" h="62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294" name="Group 190"/>
          <p:cNvGrpSpPr/>
          <p:nvPr>
            <p:custDataLst>
              <p:tags r:id="rId200"/>
            </p:custDataLst>
          </p:nvPr>
        </p:nvGrpSpPr>
        <p:grpSpPr>
          <a:xfrm>
            <a:off x="381000" y="3962400"/>
            <a:ext cx="533400" cy="492125"/>
            <a:chOff x="96" y="2784"/>
            <a:chExt cx="1062" cy="981"/>
          </a:xfrm>
        </p:grpSpPr>
        <p:sp>
          <p:nvSpPr>
            <p:cNvPr id="47295" name="Freeform 191"/>
            <p:cNvSpPr/>
            <p:nvPr userDrawn="1">
              <p:custDataLst>
                <p:tags r:id="rId201"/>
              </p:custDataLst>
            </p:nvPr>
          </p:nvSpPr>
          <p:spPr bwMode="auto">
            <a:xfrm>
              <a:off x="121" y="2784"/>
              <a:ext cx="207" cy="81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7" y="10"/>
                </a:cxn>
                <a:cxn ang="0">
                  <a:pos x="38" y="9"/>
                </a:cxn>
                <a:cxn ang="0">
                  <a:pos x="31" y="1"/>
                </a:cxn>
                <a:cxn ang="0">
                  <a:pos x="8" y="11"/>
                </a:cxn>
                <a:cxn ang="0">
                  <a:pos x="30" y="12"/>
                </a:cxn>
              </a:cxnLst>
              <a:rect l="0" t="0" r="r" b="b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96" name="Freeform 192"/>
            <p:cNvSpPr>
              <a:spLocks noEditPoints="1"/>
            </p:cNvSpPr>
            <p:nvPr userDrawn="1">
              <p:custDataLst>
                <p:tags r:id="rId202"/>
              </p:custDataLst>
            </p:nvPr>
          </p:nvSpPr>
          <p:spPr bwMode="auto">
            <a:xfrm>
              <a:off x="96" y="2789"/>
              <a:ext cx="1062" cy="976"/>
            </a:xfrm>
            <a:custGeom>
              <a:avLst/>
              <a:gdLst/>
              <a:ahLst/>
              <a:cxnLst>
                <a:cxn ang="0">
                  <a:pos x="163" y="155"/>
                </a:cxn>
                <a:cxn ang="0">
                  <a:pos x="152" y="125"/>
                </a:cxn>
                <a:cxn ang="0">
                  <a:pos x="142" y="99"/>
                </a:cxn>
                <a:cxn ang="0">
                  <a:pos x="165" y="93"/>
                </a:cxn>
                <a:cxn ang="0">
                  <a:pos x="146" y="82"/>
                </a:cxn>
                <a:cxn ang="0">
                  <a:pos x="157" y="83"/>
                </a:cxn>
                <a:cxn ang="0">
                  <a:pos x="157" y="77"/>
                </a:cxn>
                <a:cxn ang="0">
                  <a:pos x="135" y="78"/>
                </a:cxn>
                <a:cxn ang="0">
                  <a:pos x="128" y="125"/>
                </a:cxn>
                <a:cxn ang="0">
                  <a:pos x="124" y="84"/>
                </a:cxn>
                <a:cxn ang="0">
                  <a:pos x="118" y="67"/>
                </a:cxn>
                <a:cxn ang="0">
                  <a:pos x="124" y="51"/>
                </a:cxn>
                <a:cxn ang="0">
                  <a:pos x="121" y="37"/>
                </a:cxn>
                <a:cxn ang="0">
                  <a:pos x="119" y="24"/>
                </a:cxn>
                <a:cxn ang="0">
                  <a:pos x="132" y="39"/>
                </a:cxn>
                <a:cxn ang="0">
                  <a:pos x="149" y="18"/>
                </a:cxn>
                <a:cxn ang="0">
                  <a:pos x="147" y="36"/>
                </a:cxn>
                <a:cxn ang="0">
                  <a:pos x="143" y="48"/>
                </a:cxn>
                <a:cxn ang="0">
                  <a:pos x="144" y="67"/>
                </a:cxn>
                <a:cxn ang="0">
                  <a:pos x="199" y="29"/>
                </a:cxn>
                <a:cxn ang="0">
                  <a:pos x="90" y="1"/>
                </a:cxn>
                <a:cxn ang="0">
                  <a:pos x="56" y="8"/>
                </a:cxn>
                <a:cxn ang="0">
                  <a:pos x="85" y="12"/>
                </a:cxn>
                <a:cxn ang="0">
                  <a:pos x="60" y="22"/>
                </a:cxn>
                <a:cxn ang="0">
                  <a:pos x="58" y="29"/>
                </a:cxn>
                <a:cxn ang="0">
                  <a:pos x="38" y="17"/>
                </a:cxn>
                <a:cxn ang="0">
                  <a:pos x="13" y="115"/>
                </a:cxn>
                <a:cxn ang="0">
                  <a:pos x="61" y="146"/>
                </a:cxn>
                <a:cxn ang="0">
                  <a:pos x="45" y="133"/>
                </a:cxn>
                <a:cxn ang="0">
                  <a:pos x="35" y="145"/>
                </a:cxn>
                <a:cxn ang="0">
                  <a:pos x="32" y="128"/>
                </a:cxn>
                <a:cxn ang="0">
                  <a:pos x="46" y="86"/>
                </a:cxn>
                <a:cxn ang="0">
                  <a:pos x="67" y="83"/>
                </a:cxn>
                <a:cxn ang="0">
                  <a:pos x="71" y="95"/>
                </a:cxn>
                <a:cxn ang="0">
                  <a:pos x="61" y="121"/>
                </a:cxn>
                <a:cxn ang="0">
                  <a:pos x="91" y="180"/>
                </a:cxn>
                <a:cxn ang="0">
                  <a:pos x="186" y="166"/>
                </a:cxn>
                <a:cxn ang="0">
                  <a:pos x="182" y="66"/>
                </a:cxn>
                <a:cxn ang="0">
                  <a:pos x="165" y="60"/>
                </a:cxn>
                <a:cxn ang="0">
                  <a:pos x="113" y="61"/>
                </a:cxn>
                <a:cxn ang="0">
                  <a:pos x="108" y="87"/>
                </a:cxn>
                <a:cxn ang="0">
                  <a:pos x="114" y="50"/>
                </a:cxn>
                <a:cxn ang="0">
                  <a:pos x="89" y="26"/>
                </a:cxn>
                <a:cxn ang="0">
                  <a:pos x="105" y="35"/>
                </a:cxn>
                <a:cxn ang="0">
                  <a:pos x="61" y="72"/>
                </a:cxn>
                <a:cxn ang="0">
                  <a:pos x="24" y="37"/>
                </a:cxn>
                <a:cxn ang="0">
                  <a:pos x="68" y="40"/>
                </a:cxn>
                <a:cxn ang="0">
                  <a:pos x="79" y="40"/>
                </a:cxn>
                <a:cxn ang="0">
                  <a:pos x="108" y="45"/>
                </a:cxn>
                <a:cxn ang="0">
                  <a:pos x="99" y="93"/>
                </a:cxn>
                <a:cxn ang="0">
                  <a:pos x="93" y="51"/>
                </a:cxn>
                <a:cxn ang="0">
                  <a:pos x="61" y="72"/>
                </a:cxn>
                <a:cxn ang="0">
                  <a:pos x="80" y="82"/>
                </a:cxn>
                <a:cxn ang="0">
                  <a:pos x="88" y="58"/>
                </a:cxn>
                <a:cxn ang="0">
                  <a:pos x="102" y="145"/>
                </a:cxn>
                <a:cxn ang="0">
                  <a:pos x="82" y="96"/>
                </a:cxn>
                <a:cxn ang="0">
                  <a:pos x="117" y="106"/>
                </a:cxn>
              </a:cxnLst>
              <a:rect l="0" t="0" r="r" b="b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97" name="Freeform 193"/>
            <p:cNvSpPr/>
            <p:nvPr userDrawn="1">
              <p:custDataLst>
                <p:tags r:id="rId203"/>
              </p:custDataLst>
            </p:nvPr>
          </p:nvSpPr>
          <p:spPr bwMode="auto">
            <a:xfrm>
              <a:off x="348" y="3254"/>
              <a:ext cx="86" cy="102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20"/>
                </a:cxn>
                <a:cxn ang="0">
                  <a:pos x="14" y="5"/>
                </a:cxn>
              </a:cxnLst>
              <a:rect l="0" t="0" r="r" b="b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98" name="Freeform 194"/>
            <p:cNvSpPr/>
            <p:nvPr userDrawn="1">
              <p:custDataLst>
                <p:tags r:id="rId204"/>
              </p:custDataLst>
            </p:nvPr>
          </p:nvSpPr>
          <p:spPr bwMode="auto">
            <a:xfrm>
              <a:off x="267" y="3295"/>
              <a:ext cx="76" cy="136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4" y="25"/>
                </a:cxn>
                <a:cxn ang="0">
                  <a:pos x="15" y="16"/>
                </a:cxn>
                <a:cxn ang="0">
                  <a:pos x="13" y="8"/>
                </a:cxn>
                <a:cxn ang="0">
                  <a:pos x="7" y="10"/>
                </a:cxn>
              </a:cxnLst>
              <a:rect l="0" t="0" r="r" b="b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99" name="Freeform 195"/>
            <p:cNvSpPr/>
            <p:nvPr userDrawn="1">
              <p:custDataLst>
                <p:tags r:id="rId205"/>
              </p:custDataLst>
            </p:nvPr>
          </p:nvSpPr>
          <p:spPr bwMode="auto">
            <a:xfrm>
              <a:off x="222" y="3022"/>
              <a:ext cx="243" cy="116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22" y="21"/>
                </a:cxn>
                <a:cxn ang="0">
                  <a:pos x="34" y="20"/>
                </a:cxn>
                <a:cxn ang="0">
                  <a:pos x="40" y="19"/>
                </a:cxn>
                <a:cxn ang="0">
                  <a:pos x="40" y="2"/>
                </a:cxn>
              </a:cxnLst>
              <a:rect l="0" t="0" r="r" b="b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00" name="Freeform 196"/>
            <p:cNvSpPr/>
            <p:nvPr userDrawn="1">
              <p:custDataLst>
                <p:tags r:id="rId206"/>
              </p:custDataLst>
            </p:nvPr>
          </p:nvSpPr>
          <p:spPr bwMode="auto">
            <a:xfrm>
              <a:off x="500" y="3345"/>
              <a:ext cx="177" cy="187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1" y="2"/>
                </a:cxn>
                <a:cxn ang="0">
                  <a:pos x="4" y="20"/>
                </a:cxn>
                <a:cxn ang="0">
                  <a:pos x="28" y="22"/>
                </a:cxn>
                <a:cxn ang="0">
                  <a:pos x="24" y="2"/>
                </a:cxn>
              </a:cxnLst>
              <a:rect l="0" t="0" r="r" b="b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01" name="Freeform 197"/>
            <p:cNvSpPr/>
            <p:nvPr userDrawn="1">
              <p:custDataLst>
                <p:tags r:id="rId207"/>
              </p:custDataLst>
            </p:nvPr>
          </p:nvSpPr>
          <p:spPr bwMode="auto">
            <a:xfrm>
              <a:off x="905" y="3158"/>
              <a:ext cx="177" cy="3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4" y="5"/>
                </a:cxn>
                <a:cxn ang="0">
                  <a:pos x="5" y="0"/>
                </a:cxn>
              </a:cxnLst>
              <a:rect l="0" t="0" r="r" b="b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02" name="Freeform 198"/>
            <p:cNvSpPr/>
            <p:nvPr userDrawn="1">
              <p:custDataLst>
                <p:tags r:id="rId208"/>
              </p:custDataLst>
            </p:nvPr>
          </p:nvSpPr>
          <p:spPr bwMode="auto">
            <a:xfrm>
              <a:off x="965" y="3153"/>
              <a:ext cx="137" cy="81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25" y="6"/>
                </a:cxn>
                <a:cxn ang="0">
                  <a:pos x="17" y="1"/>
                </a:cxn>
                <a:cxn ang="0">
                  <a:pos x="7" y="11"/>
                </a:cxn>
                <a:cxn ang="0">
                  <a:pos x="7" y="13"/>
                </a:cxn>
              </a:cxnLst>
              <a:rect l="0" t="0" r="r" b="b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03" name="Freeform 199"/>
            <p:cNvSpPr/>
            <p:nvPr userDrawn="1">
              <p:custDataLst>
                <p:tags r:id="rId209"/>
              </p:custDataLst>
            </p:nvPr>
          </p:nvSpPr>
          <p:spPr bwMode="auto">
            <a:xfrm>
              <a:off x="960" y="3204"/>
              <a:ext cx="177" cy="86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27" y="12"/>
                </a:cxn>
                <a:cxn ang="0">
                  <a:pos x="25" y="6"/>
                </a:cxn>
              </a:cxnLst>
              <a:rect l="0" t="0" r="r" b="b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04" name="Freeform 200"/>
            <p:cNvSpPr/>
            <p:nvPr userDrawn="1">
              <p:custDataLst>
                <p:tags r:id="rId210"/>
              </p:custDataLst>
            </p:nvPr>
          </p:nvSpPr>
          <p:spPr bwMode="auto">
            <a:xfrm>
              <a:off x="844" y="3285"/>
              <a:ext cx="248" cy="60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29" y="1"/>
                </a:cxn>
                <a:cxn ang="0">
                  <a:pos x="7" y="0"/>
                </a:cxn>
                <a:cxn ang="0">
                  <a:pos x="2" y="5"/>
                </a:cxn>
                <a:cxn ang="0">
                  <a:pos x="20" y="8"/>
                </a:cxn>
                <a:cxn ang="0">
                  <a:pos x="41" y="8"/>
                </a:cxn>
                <a:cxn ang="0">
                  <a:pos x="40" y="3"/>
                </a:cxn>
              </a:cxnLst>
              <a:rect l="0" t="0" r="r" b="b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05" name="Freeform 201"/>
            <p:cNvSpPr/>
            <p:nvPr userDrawn="1">
              <p:custDataLst>
                <p:tags r:id="rId211"/>
              </p:custDataLst>
            </p:nvPr>
          </p:nvSpPr>
          <p:spPr bwMode="auto">
            <a:xfrm>
              <a:off x="869" y="3340"/>
              <a:ext cx="203" cy="56"/>
            </a:xfrm>
            <a:custGeom>
              <a:avLst/>
              <a:gdLst/>
              <a:ahLst/>
              <a:cxnLst>
                <a:cxn ang="0">
                  <a:pos x="37" y="2"/>
                </a:cxn>
                <a:cxn ang="0">
                  <a:pos x="26" y="4"/>
                </a:cxn>
                <a:cxn ang="0">
                  <a:pos x="13" y="3"/>
                </a:cxn>
                <a:cxn ang="0">
                  <a:pos x="1" y="2"/>
                </a:cxn>
                <a:cxn ang="0">
                  <a:pos x="35" y="8"/>
                </a:cxn>
                <a:cxn ang="0">
                  <a:pos x="37" y="2"/>
                </a:cxn>
              </a:cxnLst>
              <a:rect l="0" t="0" r="r" b="b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06" name="Freeform 202"/>
            <p:cNvSpPr/>
            <p:nvPr userDrawn="1">
              <p:custDataLst>
                <p:tags r:id="rId212"/>
              </p:custDataLst>
            </p:nvPr>
          </p:nvSpPr>
          <p:spPr bwMode="auto">
            <a:xfrm>
              <a:off x="859" y="3386"/>
              <a:ext cx="207" cy="172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13" y="6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9" y="19"/>
                </a:cxn>
                <a:cxn ang="0">
                  <a:pos x="17" y="27"/>
                </a:cxn>
                <a:cxn ang="0">
                  <a:pos x="21" y="30"/>
                </a:cxn>
                <a:cxn ang="0">
                  <a:pos x="29" y="19"/>
                </a:cxn>
                <a:cxn ang="0">
                  <a:pos x="39" y="19"/>
                </a:cxn>
                <a:cxn ang="0">
                  <a:pos x="28" y="9"/>
                </a:cxn>
              </a:cxnLst>
              <a:rect l="0" t="0" r="r" b="b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07" name="Freeform 203"/>
            <p:cNvSpPr/>
            <p:nvPr userDrawn="1">
              <p:custDataLst>
                <p:tags r:id="rId213"/>
              </p:custDataLst>
            </p:nvPr>
          </p:nvSpPr>
          <p:spPr bwMode="auto">
            <a:xfrm>
              <a:off x="996" y="3305"/>
              <a:ext cx="126" cy="318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8" y="17"/>
                </a:cxn>
                <a:cxn ang="0">
                  <a:pos x="7" y="20"/>
                </a:cxn>
                <a:cxn ang="0">
                  <a:pos x="7" y="23"/>
                </a:cxn>
                <a:cxn ang="0">
                  <a:pos x="17" y="34"/>
                </a:cxn>
                <a:cxn ang="0">
                  <a:pos x="12" y="45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6" y="62"/>
                </a:cxn>
                <a:cxn ang="0">
                  <a:pos x="23" y="57"/>
                </a:cxn>
                <a:cxn ang="0">
                  <a:pos x="25" y="14"/>
                </a:cxn>
                <a:cxn ang="0">
                  <a:pos x="25" y="2"/>
                </a:cxn>
                <a:cxn ang="0">
                  <a:pos x="22" y="2"/>
                </a:cxn>
              </a:cxnLst>
              <a:rect l="0" t="0" r="r" b="b"/>
              <a:pathLst>
                <a:path w="25" h="62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308" name="Group 204"/>
          <p:cNvGrpSpPr/>
          <p:nvPr>
            <p:custDataLst>
              <p:tags r:id="rId214"/>
            </p:custDataLst>
          </p:nvPr>
        </p:nvGrpSpPr>
        <p:grpSpPr>
          <a:xfrm>
            <a:off x="381000" y="5070475"/>
            <a:ext cx="533400" cy="492125"/>
            <a:chOff x="96" y="2784"/>
            <a:chExt cx="1062" cy="981"/>
          </a:xfrm>
        </p:grpSpPr>
        <p:sp>
          <p:nvSpPr>
            <p:cNvPr id="47309" name="Freeform 205"/>
            <p:cNvSpPr/>
            <p:nvPr userDrawn="1">
              <p:custDataLst>
                <p:tags r:id="rId215"/>
              </p:custDataLst>
            </p:nvPr>
          </p:nvSpPr>
          <p:spPr bwMode="auto">
            <a:xfrm>
              <a:off x="121" y="2784"/>
              <a:ext cx="207" cy="81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7" y="10"/>
                </a:cxn>
                <a:cxn ang="0">
                  <a:pos x="38" y="9"/>
                </a:cxn>
                <a:cxn ang="0">
                  <a:pos x="31" y="1"/>
                </a:cxn>
                <a:cxn ang="0">
                  <a:pos x="8" y="11"/>
                </a:cxn>
                <a:cxn ang="0">
                  <a:pos x="30" y="12"/>
                </a:cxn>
              </a:cxnLst>
              <a:rect l="0" t="0" r="r" b="b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0" name="Freeform 206"/>
            <p:cNvSpPr>
              <a:spLocks noEditPoints="1"/>
            </p:cNvSpPr>
            <p:nvPr userDrawn="1">
              <p:custDataLst>
                <p:tags r:id="rId216"/>
              </p:custDataLst>
            </p:nvPr>
          </p:nvSpPr>
          <p:spPr bwMode="auto">
            <a:xfrm>
              <a:off x="96" y="2789"/>
              <a:ext cx="1062" cy="976"/>
            </a:xfrm>
            <a:custGeom>
              <a:avLst/>
              <a:gdLst/>
              <a:ahLst/>
              <a:cxnLst>
                <a:cxn ang="0">
                  <a:pos x="163" y="155"/>
                </a:cxn>
                <a:cxn ang="0">
                  <a:pos x="152" y="125"/>
                </a:cxn>
                <a:cxn ang="0">
                  <a:pos x="142" y="99"/>
                </a:cxn>
                <a:cxn ang="0">
                  <a:pos x="165" y="93"/>
                </a:cxn>
                <a:cxn ang="0">
                  <a:pos x="146" y="82"/>
                </a:cxn>
                <a:cxn ang="0">
                  <a:pos x="157" y="83"/>
                </a:cxn>
                <a:cxn ang="0">
                  <a:pos x="157" y="77"/>
                </a:cxn>
                <a:cxn ang="0">
                  <a:pos x="135" y="78"/>
                </a:cxn>
                <a:cxn ang="0">
                  <a:pos x="128" y="125"/>
                </a:cxn>
                <a:cxn ang="0">
                  <a:pos x="124" y="84"/>
                </a:cxn>
                <a:cxn ang="0">
                  <a:pos x="118" y="67"/>
                </a:cxn>
                <a:cxn ang="0">
                  <a:pos x="124" y="51"/>
                </a:cxn>
                <a:cxn ang="0">
                  <a:pos x="121" y="37"/>
                </a:cxn>
                <a:cxn ang="0">
                  <a:pos x="119" y="24"/>
                </a:cxn>
                <a:cxn ang="0">
                  <a:pos x="132" y="39"/>
                </a:cxn>
                <a:cxn ang="0">
                  <a:pos x="149" y="18"/>
                </a:cxn>
                <a:cxn ang="0">
                  <a:pos x="147" y="36"/>
                </a:cxn>
                <a:cxn ang="0">
                  <a:pos x="143" y="48"/>
                </a:cxn>
                <a:cxn ang="0">
                  <a:pos x="144" y="67"/>
                </a:cxn>
                <a:cxn ang="0">
                  <a:pos x="199" y="29"/>
                </a:cxn>
                <a:cxn ang="0">
                  <a:pos x="90" y="1"/>
                </a:cxn>
                <a:cxn ang="0">
                  <a:pos x="56" y="8"/>
                </a:cxn>
                <a:cxn ang="0">
                  <a:pos x="85" y="12"/>
                </a:cxn>
                <a:cxn ang="0">
                  <a:pos x="60" y="22"/>
                </a:cxn>
                <a:cxn ang="0">
                  <a:pos x="58" y="29"/>
                </a:cxn>
                <a:cxn ang="0">
                  <a:pos x="38" y="17"/>
                </a:cxn>
                <a:cxn ang="0">
                  <a:pos x="13" y="115"/>
                </a:cxn>
                <a:cxn ang="0">
                  <a:pos x="61" y="146"/>
                </a:cxn>
                <a:cxn ang="0">
                  <a:pos x="45" y="133"/>
                </a:cxn>
                <a:cxn ang="0">
                  <a:pos x="35" y="145"/>
                </a:cxn>
                <a:cxn ang="0">
                  <a:pos x="32" y="128"/>
                </a:cxn>
                <a:cxn ang="0">
                  <a:pos x="46" y="86"/>
                </a:cxn>
                <a:cxn ang="0">
                  <a:pos x="67" y="83"/>
                </a:cxn>
                <a:cxn ang="0">
                  <a:pos x="71" y="95"/>
                </a:cxn>
                <a:cxn ang="0">
                  <a:pos x="61" y="121"/>
                </a:cxn>
                <a:cxn ang="0">
                  <a:pos x="91" y="180"/>
                </a:cxn>
                <a:cxn ang="0">
                  <a:pos x="186" y="166"/>
                </a:cxn>
                <a:cxn ang="0">
                  <a:pos x="182" y="66"/>
                </a:cxn>
                <a:cxn ang="0">
                  <a:pos x="165" y="60"/>
                </a:cxn>
                <a:cxn ang="0">
                  <a:pos x="113" y="61"/>
                </a:cxn>
                <a:cxn ang="0">
                  <a:pos x="108" y="87"/>
                </a:cxn>
                <a:cxn ang="0">
                  <a:pos x="114" y="50"/>
                </a:cxn>
                <a:cxn ang="0">
                  <a:pos x="89" y="26"/>
                </a:cxn>
                <a:cxn ang="0">
                  <a:pos x="105" y="35"/>
                </a:cxn>
                <a:cxn ang="0">
                  <a:pos x="61" y="72"/>
                </a:cxn>
                <a:cxn ang="0">
                  <a:pos x="24" y="37"/>
                </a:cxn>
                <a:cxn ang="0">
                  <a:pos x="68" y="40"/>
                </a:cxn>
                <a:cxn ang="0">
                  <a:pos x="79" y="40"/>
                </a:cxn>
                <a:cxn ang="0">
                  <a:pos x="108" y="45"/>
                </a:cxn>
                <a:cxn ang="0">
                  <a:pos x="99" y="93"/>
                </a:cxn>
                <a:cxn ang="0">
                  <a:pos x="93" y="51"/>
                </a:cxn>
                <a:cxn ang="0">
                  <a:pos x="61" y="72"/>
                </a:cxn>
                <a:cxn ang="0">
                  <a:pos x="80" y="82"/>
                </a:cxn>
                <a:cxn ang="0">
                  <a:pos x="88" y="58"/>
                </a:cxn>
                <a:cxn ang="0">
                  <a:pos x="102" y="145"/>
                </a:cxn>
                <a:cxn ang="0">
                  <a:pos x="82" y="96"/>
                </a:cxn>
                <a:cxn ang="0">
                  <a:pos x="117" y="106"/>
                </a:cxn>
              </a:cxnLst>
              <a:rect l="0" t="0" r="r" b="b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1" name="Freeform 207"/>
            <p:cNvSpPr/>
            <p:nvPr userDrawn="1">
              <p:custDataLst>
                <p:tags r:id="rId217"/>
              </p:custDataLst>
            </p:nvPr>
          </p:nvSpPr>
          <p:spPr bwMode="auto">
            <a:xfrm>
              <a:off x="348" y="3254"/>
              <a:ext cx="86" cy="102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20"/>
                </a:cxn>
                <a:cxn ang="0">
                  <a:pos x="14" y="5"/>
                </a:cxn>
              </a:cxnLst>
              <a:rect l="0" t="0" r="r" b="b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2" name="Freeform 208"/>
            <p:cNvSpPr/>
            <p:nvPr userDrawn="1">
              <p:custDataLst>
                <p:tags r:id="rId218"/>
              </p:custDataLst>
            </p:nvPr>
          </p:nvSpPr>
          <p:spPr bwMode="auto">
            <a:xfrm>
              <a:off x="267" y="3295"/>
              <a:ext cx="76" cy="136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4" y="25"/>
                </a:cxn>
                <a:cxn ang="0">
                  <a:pos x="15" y="16"/>
                </a:cxn>
                <a:cxn ang="0">
                  <a:pos x="13" y="8"/>
                </a:cxn>
                <a:cxn ang="0">
                  <a:pos x="7" y="10"/>
                </a:cxn>
              </a:cxnLst>
              <a:rect l="0" t="0" r="r" b="b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3" name="Freeform 209"/>
            <p:cNvSpPr/>
            <p:nvPr userDrawn="1">
              <p:custDataLst>
                <p:tags r:id="rId219"/>
              </p:custDataLst>
            </p:nvPr>
          </p:nvSpPr>
          <p:spPr bwMode="auto">
            <a:xfrm>
              <a:off x="222" y="3022"/>
              <a:ext cx="243" cy="116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22" y="21"/>
                </a:cxn>
                <a:cxn ang="0">
                  <a:pos x="34" y="20"/>
                </a:cxn>
                <a:cxn ang="0">
                  <a:pos x="40" y="19"/>
                </a:cxn>
                <a:cxn ang="0">
                  <a:pos x="40" y="2"/>
                </a:cxn>
              </a:cxnLst>
              <a:rect l="0" t="0" r="r" b="b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4" name="Freeform 210"/>
            <p:cNvSpPr/>
            <p:nvPr userDrawn="1">
              <p:custDataLst>
                <p:tags r:id="rId220"/>
              </p:custDataLst>
            </p:nvPr>
          </p:nvSpPr>
          <p:spPr bwMode="auto">
            <a:xfrm>
              <a:off x="500" y="3345"/>
              <a:ext cx="177" cy="187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1" y="2"/>
                </a:cxn>
                <a:cxn ang="0">
                  <a:pos x="4" y="20"/>
                </a:cxn>
                <a:cxn ang="0">
                  <a:pos x="28" y="22"/>
                </a:cxn>
                <a:cxn ang="0">
                  <a:pos x="24" y="2"/>
                </a:cxn>
              </a:cxnLst>
              <a:rect l="0" t="0" r="r" b="b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5" name="Freeform 211"/>
            <p:cNvSpPr/>
            <p:nvPr userDrawn="1">
              <p:custDataLst>
                <p:tags r:id="rId221"/>
              </p:custDataLst>
            </p:nvPr>
          </p:nvSpPr>
          <p:spPr bwMode="auto">
            <a:xfrm>
              <a:off x="905" y="3158"/>
              <a:ext cx="177" cy="3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4" y="5"/>
                </a:cxn>
                <a:cxn ang="0">
                  <a:pos x="5" y="0"/>
                </a:cxn>
              </a:cxnLst>
              <a:rect l="0" t="0" r="r" b="b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6" name="Freeform 212"/>
            <p:cNvSpPr/>
            <p:nvPr userDrawn="1">
              <p:custDataLst>
                <p:tags r:id="rId222"/>
              </p:custDataLst>
            </p:nvPr>
          </p:nvSpPr>
          <p:spPr bwMode="auto">
            <a:xfrm>
              <a:off x="965" y="3153"/>
              <a:ext cx="137" cy="81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25" y="6"/>
                </a:cxn>
                <a:cxn ang="0">
                  <a:pos x="17" y="1"/>
                </a:cxn>
                <a:cxn ang="0">
                  <a:pos x="7" y="11"/>
                </a:cxn>
                <a:cxn ang="0">
                  <a:pos x="7" y="13"/>
                </a:cxn>
              </a:cxnLst>
              <a:rect l="0" t="0" r="r" b="b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7" name="Freeform 213"/>
            <p:cNvSpPr/>
            <p:nvPr userDrawn="1">
              <p:custDataLst>
                <p:tags r:id="rId223"/>
              </p:custDataLst>
            </p:nvPr>
          </p:nvSpPr>
          <p:spPr bwMode="auto">
            <a:xfrm>
              <a:off x="960" y="3204"/>
              <a:ext cx="177" cy="86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27" y="12"/>
                </a:cxn>
                <a:cxn ang="0">
                  <a:pos x="25" y="6"/>
                </a:cxn>
              </a:cxnLst>
              <a:rect l="0" t="0" r="r" b="b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8" name="Freeform 214"/>
            <p:cNvSpPr/>
            <p:nvPr userDrawn="1">
              <p:custDataLst>
                <p:tags r:id="rId224"/>
              </p:custDataLst>
            </p:nvPr>
          </p:nvSpPr>
          <p:spPr bwMode="auto">
            <a:xfrm>
              <a:off x="844" y="3285"/>
              <a:ext cx="248" cy="60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29" y="1"/>
                </a:cxn>
                <a:cxn ang="0">
                  <a:pos x="7" y="0"/>
                </a:cxn>
                <a:cxn ang="0">
                  <a:pos x="2" y="5"/>
                </a:cxn>
                <a:cxn ang="0">
                  <a:pos x="20" y="8"/>
                </a:cxn>
                <a:cxn ang="0">
                  <a:pos x="41" y="8"/>
                </a:cxn>
                <a:cxn ang="0">
                  <a:pos x="40" y="3"/>
                </a:cxn>
              </a:cxnLst>
              <a:rect l="0" t="0" r="r" b="b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9" name="Freeform 215"/>
            <p:cNvSpPr/>
            <p:nvPr userDrawn="1">
              <p:custDataLst>
                <p:tags r:id="rId225"/>
              </p:custDataLst>
            </p:nvPr>
          </p:nvSpPr>
          <p:spPr bwMode="auto">
            <a:xfrm>
              <a:off x="869" y="3340"/>
              <a:ext cx="203" cy="56"/>
            </a:xfrm>
            <a:custGeom>
              <a:avLst/>
              <a:gdLst/>
              <a:ahLst/>
              <a:cxnLst>
                <a:cxn ang="0">
                  <a:pos x="37" y="2"/>
                </a:cxn>
                <a:cxn ang="0">
                  <a:pos x="26" y="4"/>
                </a:cxn>
                <a:cxn ang="0">
                  <a:pos x="13" y="3"/>
                </a:cxn>
                <a:cxn ang="0">
                  <a:pos x="1" y="2"/>
                </a:cxn>
                <a:cxn ang="0">
                  <a:pos x="35" y="8"/>
                </a:cxn>
                <a:cxn ang="0">
                  <a:pos x="37" y="2"/>
                </a:cxn>
              </a:cxnLst>
              <a:rect l="0" t="0" r="r" b="b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20" name="Freeform 216"/>
            <p:cNvSpPr/>
            <p:nvPr userDrawn="1">
              <p:custDataLst>
                <p:tags r:id="rId226"/>
              </p:custDataLst>
            </p:nvPr>
          </p:nvSpPr>
          <p:spPr bwMode="auto">
            <a:xfrm>
              <a:off x="859" y="3386"/>
              <a:ext cx="207" cy="172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13" y="6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9" y="19"/>
                </a:cxn>
                <a:cxn ang="0">
                  <a:pos x="17" y="27"/>
                </a:cxn>
                <a:cxn ang="0">
                  <a:pos x="21" y="30"/>
                </a:cxn>
                <a:cxn ang="0">
                  <a:pos x="29" y="19"/>
                </a:cxn>
                <a:cxn ang="0">
                  <a:pos x="39" y="19"/>
                </a:cxn>
                <a:cxn ang="0">
                  <a:pos x="28" y="9"/>
                </a:cxn>
              </a:cxnLst>
              <a:rect l="0" t="0" r="r" b="b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21" name="Freeform 217"/>
            <p:cNvSpPr/>
            <p:nvPr userDrawn="1">
              <p:custDataLst>
                <p:tags r:id="rId227"/>
              </p:custDataLst>
            </p:nvPr>
          </p:nvSpPr>
          <p:spPr bwMode="auto">
            <a:xfrm>
              <a:off x="996" y="3305"/>
              <a:ext cx="126" cy="318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8" y="17"/>
                </a:cxn>
                <a:cxn ang="0">
                  <a:pos x="7" y="20"/>
                </a:cxn>
                <a:cxn ang="0">
                  <a:pos x="7" y="23"/>
                </a:cxn>
                <a:cxn ang="0">
                  <a:pos x="17" y="34"/>
                </a:cxn>
                <a:cxn ang="0">
                  <a:pos x="12" y="45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6" y="62"/>
                </a:cxn>
                <a:cxn ang="0">
                  <a:pos x="23" y="57"/>
                </a:cxn>
                <a:cxn ang="0">
                  <a:pos x="25" y="14"/>
                </a:cxn>
                <a:cxn ang="0">
                  <a:pos x="25" y="2"/>
                </a:cxn>
                <a:cxn ang="0">
                  <a:pos x="22" y="2"/>
                </a:cxn>
              </a:cxnLst>
              <a:rect l="0" t="0" r="r" b="b"/>
              <a:pathLst>
                <a:path w="25" h="62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322" name="Group 218"/>
          <p:cNvGrpSpPr/>
          <p:nvPr>
            <p:custDataLst>
              <p:tags r:id="rId228"/>
            </p:custDataLst>
          </p:nvPr>
        </p:nvGrpSpPr>
        <p:grpSpPr>
          <a:xfrm>
            <a:off x="381000" y="6121400"/>
            <a:ext cx="533400" cy="492125"/>
            <a:chOff x="96" y="2784"/>
            <a:chExt cx="1062" cy="981"/>
          </a:xfrm>
        </p:grpSpPr>
        <p:sp>
          <p:nvSpPr>
            <p:cNvPr id="47323" name="Freeform 219"/>
            <p:cNvSpPr/>
            <p:nvPr userDrawn="1">
              <p:custDataLst>
                <p:tags r:id="rId229"/>
              </p:custDataLst>
            </p:nvPr>
          </p:nvSpPr>
          <p:spPr bwMode="auto">
            <a:xfrm>
              <a:off x="121" y="2784"/>
              <a:ext cx="207" cy="81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7" y="10"/>
                </a:cxn>
                <a:cxn ang="0">
                  <a:pos x="38" y="9"/>
                </a:cxn>
                <a:cxn ang="0">
                  <a:pos x="31" y="1"/>
                </a:cxn>
                <a:cxn ang="0">
                  <a:pos x="8" y="11"/>
                </a:cxn>
                <a:cxn ang="0">
                  <a:pos x="30" y="12"/>
                </a:cxn>
              </a:cxnLst>
              <a:rect l="0" t="0" r="r" b="b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24" name="Freeform 220"/>
            <p:cNvSpPr>
              <a:spLocks noEditPoints="1"/>
            </p:cNvSpPr>
            <p:nvPr userDrawn="1">
              <p:custDataLst>
                <p:tags r:id="rId230"/>
              </p:custDataLst>
            </p:nvPr>
          </p:nvSpPr>
          <p:spPr bwMode="auto">
            <a:xfrm>
              <a:off x="96" y="2789"/>
              <a:ext cx="1062" cy="976"/>
            </a:xfrm>
            <a:custGeom>
              <a:avLst/>
              <a:gdLst/>
              <a:ahLst/>
              <a:cxnLst>
                <a:cxn ang="0">
                  <a:pos x="163" y="155"/>
                </a:cxn>
                <a:cxn ang="0">
                  <a:pos x="152" y="125"/>
                </a:cxn>
                <a:cxn ang="0">
                  <a:pos x="142" y="99"/>
                </a:cxn>
                <a:cxn ang="0">
                  <a:pos x="165" y="93"/>
                </a:cxn>
                <a:cxn ang="0">
                  <a:pos x="146" y="82"/>
                </a:cxn>
                <a:cxn ang="0">
                  <a:pos x="157" y="83"/>
                </a:cxn>
                <a:cxn ang="0">
                  <a:pos x="157" y="77"/>
                </a:cxn>
                <a:cxn ang="0">
                  <a:pos x="135" y="78"/>
                </a:cxn>
                <a:cxn ang="0">
                  <a:pos x="128" y="125"/>
                </a:cxn>
                <a:cxn ang="0">
                  <a:pos x="124" y="84"/>
                </a:cxn>
                <a:cxn ang="0">
                  <a:pos x="118" y="67"/>
                </a:cxn>
                <a:cxn ang="0">
                  <a:pos x="124" y="51"/>
                </a:cxn>
                <a:cxn ang="0">
                  <a:pos x="121" y="37"/>
                </a:cxn>
                <a:cxn ang="0">
                  <a:pos x="119" y="24"/>
                </a:cxn>
                <a:cxn ang="0">
                  <a:pos x="132" y="39"/>
                </a:cxn>
                <a:cxn ang="0">
                  <a:pos x="149" y="18"/>
                </a:cxn>
                <a:cxn ang="0">
                  <a:pos x="147" y="36"/>
                </a:cxn>
                <a:cxn ang="0">
                  <a:pos x="143" y="48"/>
                </a:cxn>
                <a:cxn ang="0">
                  <a:pos x="144" y="67"/>
                </a:cxn>
                <a:cxn ang="0">
                  <a:pos x="199" y="29"/>
                </a:cxn>
                <a:cxn ang="0">
                  <a:pos x="90" y="1"/>
                </a:cxn>
                <a:cxn ang="0">
                  <a:pos x="56" y="8"/>
                </a:cxn>
                <a:cxn ang="0">
                  <a:pos x="85" y="12"/>
                </a:cxn>
                <a:cxn ang="0">
                  <a:pos x="60" y="22"/>
                </a:cxn>
                <a:cxn ang="0">
                  <a:pos x="58" y="29"/>
                </a:cxn>
                <a:cxn ang="0">
                  <a:pos x="38" y="17"/>
                </a:cxn>
                <a:cxn ang="0">
                  <a:pos x="13" y="115"/>
                </a:cxn>
                <a:cxn ang="0">
                  <a:pos x="61" y="146"/>
                </a:cxn>
                <a:cxn ang="0">
                  <a:pos x="45" y="133"/>
                </a:cxn>
                <a:cxn ang="0">
                  <a:pos x="35" y="145"/>
                </a:cxn>
                <a:cxn ang="0">
                  <a:pos x="32" y="128"/>
                </a:cxn>
                <a:cxn ang="0">
                  <a:pos x="46" y="86"/>
                </a:cxn>
                <a:cxn ang="0">
                  <a:pos x="67" y="83"/>
                </a:cxn>
                <a:cxn ang="0">
                  <a:pos x="71" y="95"/>
                </a:cxn>
                <a:cxn ang="0">
                  <a:pos x="61" y="121"/>
                </a:cxn>
                <a:cxn ang="0">
                  <a:pos x="91" y="180"/>
                </a:cxn>
                <a:cxn ang="0">
                  <a:pos x="186" y="166"/>
                </a:cxn>
                <a:cxn ang="0">
                  <a:pos x="182" y="66"/>
                </a:cxn>
                <a:cxn ang="0">
                  <a:pos x="165" y="60"/>
                </a:cxn>
                <a:cxn ang="0">
                  <a:pos x="113" y="61"/>
                </a:cxn>
                <a:cxn ang="0">
                  <a:pos x="108" y="87"/>
                </a:cxn>
                <a:cxn ang="0">
                  <a:pos x="114" y="50"/>
                </a:cxn>
                <a:cxn ang="0">
                  <a:pos x="89" y="26"/>
                </a:cxn>
                <a:cxn ang="0">
                  <a:pos x="105" y="35"/>
                </a:cxn>
                <a:cxn ang="0">
                  <a:pos x="61" y="72"/>
                </a:cxn>
                <a:cxn ang="0">
                  <a:pos x="24" y="37"/>
                </a:cxn>
                <a:cxn ang="0">
                  <a:pos x="68" y="40"/>
                </a:cxn>
                <a:cxn ang="0">
                  <a:pos x="79" y="40"/>
                </a:cxn>
                <a:cxn ang="0">
                  <a:pos x="108" y="45"/>
                </a:cxn>
                <a:cxn ang="0">
                  <a:pos x="99" y="93"/>
                </a:cxn>
                <a:cxn ang="0">
                  <a:pos x="93" y="51"/>
                </a:cxn>
                <a:cxn ang="0">
                  <a:pos x="61" y="72"/>
                </a:cxn>
                <a:cxn ang="0">
                  <a:pos x="80" y="82"/>
                </a:cxn>
                <a:cxn ang="0">
                  <a:pos x="88" y="58"/>
                </a:cxn>
                <a:cxn ang="0">
                  <a:pos x="102" y="145"/>
                </a:cxn>
                <a:cxn ang="0">
                  <a:pos x="82" y="96"/>
                </a:cxn>
                <a:cxn ang="0">
                  <a:pos x="117" y="106"/>
                </a:cxn>
              </a:cxnLst>
              <a:rect l="0" t="0" r="r" b="b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25" name="Freeform 221"/>
            <p:cNvSpPr/>
            <p:nvPr userDrawn="1">
              <p:custDataLst>
                <p:tags r:id="rId231"/>
              </p:custDataLst>
            </p:nvPr>
          </p:nvSpPr>
          <p:spPr bwMode="auto">
            <a:xfrm>
              <a:off x="348" y="3254"/>
              <a:ext cx="86" cy="102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20"/>
                </a:cxn>
                <a:cxn ang="0">
                  <a:pos x="14" y="5"/>
                </a:cxn>
              </a:cxnLst>
              <a:rect l="0" t="0" r="r" b="b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26" name="Freeform 222"/>
            <p:cNvSpPr/>
            <p:nvPr userDrawn="1">
              <p:custDataLst>
                <p:tags r:id="rId232"/>
              </p:custDataLst>
            </p:nvPr>
          </p:nvSpPr>
          <p:spPr bwMode="auto">
            <a:xfrm>
              <a:off x="267" y="3295"/>
              <a:ext cx="76" cy="136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4" y="25"/>
                </a:cxn>
                <a:cxn ang="0">
                  <a:pos x="15" y="16"/>
                </a:cxn>
                <a:cxn ang="0">
                  <a:pos x="13" y="8"/>
                </a:cxn>
                <a:cxn ang="0">
                  <a:pos x="7" y="10"/>
                </a:cxn>
              </a:cxnLst>
              <a:rect l="0" t="0" r="r" b="b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27" name="Freeform 223"/>
            <p:cNvSpPr/>
            <p:nvPr userDrawn="1">
              <p:custDataLst>
                <p:tags r:id="rId233"/>
              </p:custDataLst>
            </p:nvPr>
          </p:nvSpPr>
          <p:spPr bwMode="auto">
            <a:xfrm>
              <a:off x="222" y="3022"/>
              <a:ext cx="243" cy="116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22" y="21"/>
                </a:cxn>
                <a:cxn ang="0">
                  <a:pos x="34" y="20"/>
                </a:cxn>
                <a:cxn ang="0">
                  <a:pos x="40" y="19"/>
                </a:cxn>
                <a:cxn ang="0">
                  <a:pos x="40" y="2"/>
                </a:cxn>
              </a:cxnLst>
              <a:rect l="0" t="0" r="r" b="b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28" name="Freeform 224"/>
            <p:cNvSpPr/>
            <p:nvPr userDrawn="1">
              <p:custDataLst>
                <p:tags r:id="rId234"/>
              </p:custDataLst>
            </p:nvPr>
          </p:nvSpPr>
          <p:spPr bwMode="auto">
            <a:xfrm>
              <a:off x="500" y="3345"/>
              <a:ext cx="177" cy="187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1" y="2"/>
                </a:cxn>
                <a:cxn ang="0">
                  <a:pos x="4" y="20"/>
                </a:cxn>
                <a:cxn ang="0">
                  <a:pos x="28" y="22"/>
                </a:cxn>
                <a:cxn ang="0">
                  <a:pos x="24" y="2"/>
                </a:cxn>
              </a:cxnLst>
              <a:rect l="0" t="0" r="r" b="b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29" name="Freeform 225"/>
            <p:cNvSpPr/>
            <p:nvPr userDrawn="1">
              <p:custDataLst>
                <p:tags r:id="rId235"/>
              </p:custDataLst>
            </p:nvPr>
          </p:nvSpPr>
          <p:spPr bwMode="auto">
            <a:xfrm>
              <a:off x="905" y="3158"/>
              <a:ext cx="177" cy="3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4" y="5"/>
                </a:cxn>
                <a:cxn ang="0">
                  <a:pos x="5" y="0"/>
                </a:cxn>
              </a:cxnLst>
              <a:rect l="0" t="0" r="r" b="b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30" name="Freeform 226"/>
            <p:cNvSpPr/>
            <p:nvPr userDrawn="1">
              <p:custDataLst>
                <p:tags r:id="rId236"/>
              </p:custDataLst>
            </p:nvPr>
          </p:nvSpPr>
          <p:spPr bwMode="auto">
            <a:xfrm>
              <a:off x="965" y="3153"/>
              <a:ext cx="137" cy="81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25" y="6"/>
                </a:cxn>
                <a:cxn ang="0">
                  <a:pos x="17" y="1"/>
                </a:cxn>
                <a:cxn ang="0">
                  <a:pos x="7" y="11"/>
                </a:cxn>
                <a:cxn ang="0">
                  <a:pos x="7" y="13"/>
                </a:cxn>
              </a:cxnLst>
              <a:rect l="0" t="0" r="r" b="b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31" name="Freeform 227"/>
            <p:cNvSpPr/>
            <p:nvPr userDrawn="1">
              <p:custDataLst>
                <p:tags r:id="rId237"/>
              </p:custDataLst>
            </p:nvPr>
          </p:nvSpPr>
          <p:spPr bwMode="auto">
            <a:xfrm>
              <a:off x="960" y="3204"/>
              <a:ext cx="177" cy="86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27" y="12"/>
                </a:cxn>
                <a:cxn ang="0">
                  <a:pos x="25" y="6"/>
                </a:cxn>
              </a:cxnLst>
              <a:rect l="0" t="0" r="r" b="b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32" name="Freeform 228"/>
            <p:cNvSpPr/>
            <p:nvPr userDrawn="1">
              <p:custDataLst>
                <p:tags r:id="rId238"/>
              </p:custDataLst>
            </p:nvPr>
          </p:nvSpPr>
          <p:spPr bwMode="auto">
            <a:xfrm>
              <a:off x="844" y="3285"/>
              <a:ext cx="248" cy="60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29" y="1"/>
                </a:cxn>
                <a:cxn ang="0">
                  <a:pos x="7" y="0"/>
                </a:cxn>
                <a:cxn ang="0">
                  <a:pos x="2" y="5"/>
                </a:cxn>
                <a:cxn ang="0">
                  <a:pos x="20" y="8"/>
                </a:cxn>
                <a:cxn ang="0">
                  <a:pos x="41" y="8"/>
                </a:cxn>
                <a:cxn ang="0">
                  <a:pos x="40" y="3"/>
                </a:cxn>
              </a:cxnLst>
              <a:rect l="0" t="0" r="r" b="b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33" name="Freeform 229"/>
            <p:cNvSpPr/>
            <p:nvPr userDrawn="1">
              <p:custDataLst>
                <p:tags r:id="rId239"/>
              </p:custDataLst>
            </p:nvPr>
          </p:nvSpPr>
          <p:spPr bwMode="auto">
            <a:xfrm>
              <a:off x="869" y="3340"/>
              <a:ext cx="203" cy="56"/>
            </a:xfrm>
            <a:custGeom>
              <a:avLst/>
              <a:gdLst/>
              <a:ahLst/>
              <a:cxnLst>
                <a:cxn ang="0">
                  <a:pos x="37" y="2"/>
                </a:cxn>
                <a:cxn ang="0">
                  <a:pos x="26" y="4"/>
                </a:cxn>
                <a:cxn ang="0">
                  <a:pos x="13" y="3"/>
                </a:cxn>
                <a:cxn ang="0">
                  <a:pos x="1" y="2"/>
                </a:cxn>
                <a:cxn ang="0">
                  <a:pos x="35" y="8"/>
                </a:cxn>
                <a:cxn ang="0">
                  <a:pos x="37" y="2"/>
                </a:cxn>
              </a:cxnLst>
              <a:rect l="0" t="0" r="r" b="b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34" name="Freeform 230"/>
            <p:cNvSpPr/>
            <p:nvPr userDrawn="1">
              <p:custDataLst>
                <p:tags r:id="rId240"/>
              </p:custDataLst>
            </p:nvPr>
          </p:nvSpPr>
          <p:spPr bwMode="auto">
            <a:xfrm>
              <a:off x="859" y="3386"/>
              <a:ext cx="207" cy="172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13" y="6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9" y="19"/>
                </a:cxn>
                <a:cxn ang="0">
                  <a:pos x="17" y="27"/>
                </a:cxn>
                <a:cxn ang="0">
                  <a:pos x="21" y="30"/>
                </a:cxn>
                <a:cxn ang="0">
                  <a:pos x="29" y="19"/>
                </a:cxn>
                <a:cxn ang="0">
                  <a:pos x="39" y="19"/>
                </a:cxn>
                <a:cxn ang="0">
                  <a:pos x="28" y="9"/>
                </a:cxn>
              </a:cxnLst>
              <a:rect l="0" t="0" r="r" b="b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35" name="Freeform 231"/>
            <p:cNvSpPr/>
            <p:nvPr userDrawn="1">
              <p:custDataLst>
                <p:tags r:id="rId241"/>
              </p:custDataLst>
            </p:nvPr>
          </p:nvSpPr>
          <p:spPr bwMode="auto">
            <a:xfrm>
              <a:off x="996" y="3305"/>
              <a:ext cx="126" cy="318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8" y="17"/>
                </a:cxn>
                <a:cxn ang="0">
                  <a:pos x="7" y="20"/>
                </a:cxn>
                <a:cxn ang="0">
                  <a:pos x="7" y="23"/>
                </a:cxn>
                <a:cxn ang="0">
                  <a:pos x="17" y="34"/>
                </a:cxn>
                <a:cxn ang="0">
                  <a:pos x="12" y="45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6" y="62"/>
                </a:cxn>
                <a:cxn ang="0">
                  <a:pos x="23" y="57"/>
                </a:cxn>
                <a:cxn ang="0">
                  <a:pos x="25" y="14"/>
                </a:cxn>
                <a:cxn ang="0">
                  <a:pos x="25" y="2"/>
                </a:cxn>
                <a:cxn ang="0">
                  <a:pos x="22" y="2"/>
                </a:cxn>
              </a:cxnLst>
              <a:rect l="0" t="0" r="r" b="b"/>
              <a:pathLst>
                <a:path w="25" h="62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336" name="Group 232"/>
          <p:cNvGrpSpPr/>
          <p:nvPr>
            <p:custDataLst>
              <p:tags r:id="rId242"/>
            </p:custDataLst>
          </p:nvPr>
        </p:nvGrpSpPr>
        <p:grpSpPr>
          <a:xfrm>
            <a:off x="6934200" y="-7938"/>
            <a:ext cx="2317750" cy="2063751"/>
            <a:chOff x="4080" y="-5"/>
            <a:chExt cx="1748" cy="1556"/>
          </a:xfrm>
        </p:grpSpPr>
        <p:sp>
          <p:nvSpPr>
            <p:cNvPr id="47337" name="Freeform 233"/>
            <p:cNvSpPr/>
            <p:nvPr userDrawn="1">
              <p:custDataLst>
                <p:tags r:id="rId243"/>
              </p:custDataLst>
            </p:nvPr>
          </p:nvSpPr>
          <p:spPr bwMode="auto">
            <a:xfrm>
              <a:off x="4161" y="-5"/>
              <a:ext cx="1586" cy="1443"/>
            </a:xfrm>
            <a:custGeom>
              <a:avLst/>
              <a:gdLst/>
              <a:ahLst/>
              <a:cxnLst>
                <a:cxn ang="0">
                  <a:pos x="23" y="4"/>
                </a:cxn>
                <a:cxn ang="0">
                  <a:pos x="11" y="71"/>
                </a:cxn>
                <a:cxn ang="0">
                  <a:pos x="25" y="393"/>
                </a:cxn>
                <a:cxn ang="0">
                  <a:pos x="54" y="457"/>
                </a:cxn>
                <a:cxn ang="0">
                  <a:pos x="158" y="482"/>
                </a:cxn>
                <a:cxn ang="0">
                  <a:pos x="204" y="495"/>
                </a:cxn>
                <a:cxn ang="0">
                  <a:pos x="520" y="475"/>
                </a:cxn>
                <a:cxn ang="0">
                  <a:pos x="533" y="167"/>
                </a:cxn>
                <a:cxn ang="0">
                  <a:pos x="369" y="16"/>
                </a:cxn>
                <a:cxn ang="0">
                  <a:pos x="249" y="29"/>
                </a:cxn>
                <a:cxn ang="0">
                  <a:pos x="198" y="11"/>
                </a:cxn>
                <a:cxn ang="0">
                  <a:pos x="151" y="2"/>
                </a:cxn>
                <a:cxn ang="0">
                  <a:pos x="23" y="4"/>
                </a:cxn>
              </a:cxnLst>
              <a:rect l="0" t="0" r="r" b="b"/>
              <a:pathLst>
                <a:path w="546" h="497">
                  <a:moveTo>
                    <a:pt x="23" y="4"/>
                  </a:moveTo>
                  <a:cubicBezTo>
                    <a:pt x="23" y="4"/>
                    <a:pt x="0" y="34"/>
                    <a:pt x="11" y="71"/>
                  </a:cubicBezTo>
                  <a:cubicBezTo>
                    <a:pt x="19" y="100"/>
                    <a:pt x="25" y="393"/>
                    <a:pt x="25" y="393"/>
                  </a:cubicBezTo>
                  <a:cubicBezTo>
                    <a:pt x="25" y="393"/>
                    <a:pt x="42" y="452"/>
                    <a:pt x="54" y="457"/>
                  </a:cubicBezTo>
                  <a:cubicBezTo>
                    <a:pt x="66" y="462"/>
                    <a:pt x="158" y="482"/>
                    <a:pt x="158" y="482"/>
                  </a:cubicBezTo>
                  <a:cubicBezTo>
                    <a:pt x="158" y="482"/>
                    <a:pt x="191" y="497"/>
                    <a:pt x="204" y="495"/>
                  </a:cubicBezTo>
                  <a:cubicBezTo>
                    <a:pt x="217" y="494"/>
                    <a:pt x="506" y="487"/>
                    <a:pt x="520" y="475"/>
                  </a:cubicBezTo>
                  <a:cubicBezTo>
                    <a:pt x="533" y="463"/>
                    <a:pt x="546" y="218"/>
                    <a:pt x="533" y="167"/>
                  </a:cubicBezTo>
                  <a:cubicBezTo>
                    <a:pt x="520" y="117"/>
                    <a:pt x="404" y="14"/>
                    <a:pt x="369" y="16"/>
                  </a:cubicBezTo>
                  <a:cubicBezTo>
                    <a:pt x="335" y="17"/>
                    <a:pt x="249" y="29"/>
                    <a:pt x="249" y="29"/>
                  </a:cubicBezTo>
                  <a:lnTo>
                    <a:pt x="198" y="11"/>
                  </a:lnTo>
                  <a:lnTo>
                    <a:pt x="151" y="2"/>
                  </a:lnTo>
                  <a:cubicBezTo>
                    <a:pt x="151" y="2"/>
                    <a:pt x="79" y="0"/>
                    <a:pt x="23" y="4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7338" name="Group 234"/>
            <p:cNvGrpSpPr/>
            <p:nvPr userDrawn="1">
              <p:custDataLst>
                <p:tags r:id="rId244"/>
              </p:custDataLst>
            </p:nvPr>
          </p:nvGrpSpPr>
          <p:grpSpPr>
            <a:xfrm>
              <a:off x="4080" y="0"/>
              <a:ext cx="1748" cy="1551"/>
              <a:chOff x="2918" y="18"/>
              <a:chExt cx="2958" cy="2699"/>
            </a:xfrm>
          </p:grpSpPr>
          <p:sp>
            <p:nvSpPr>
              <p:cNvPr id="47339" name="Freeform 235"/>
              <p:cNvSpPr/>
              <p:nvPr>
                <p:custDataLst>
                  <p:tags r:id="rId245"/>
                </p:custDataLst>
              </p:nvPr>
            </p:nvSpPr>
            <p:spPr bwMode="auto">
              <a:xfrm>
                <a:off x="3060" y="18"/>
                <a:ext cx="490" cy="187"/>
              </a:xfrm>
              <a:custGeom>
                <a:avLst/>
                <a:gdLst/>
                <a:ahLst/>
                <a:cxnLst>
                  <a:cxn ang="0">
                    <a:pos x="71" y="25"/>
                  </a:cxn>
                  <a:cxn ang="0">
                    <a:pos x="91" y="20"/>
                  </a:cxn>
                  <a:cxn ang="0">
                    <a:pos x="92" y="17"/>
                  </a:cxn>
                  <a:cxn ang="0">
                    <a:pos x="88" y="0"/>
                  </a:cxn>
                  <a:cxn ang="0">
                    <a:pos x="25" y="0"/>
                  </a:cxn>
                  <a:cxn ang="0">
                    <a:pos x="10" y="22"/>
                  </a:cxn>
                  <a:cxn ang="0">
                    <a:pos x="71" y="25"/>
                  </a:cxn>
                </a:cxnLst>
                <a:rect l="0" t="0" r="r" b="b"/>
                <a:pathLst>
                  <a:path w="97" h="37">
                    <a:moveTo>
                      <a:pt x="71" y="25"/>
                    </a:moveTo>
                    <a:cubicBezTo>
                      <a:pt x="81" y="22"/>
                      <a:pt x="87" y="21"/>
                      <a:pt x="91" y="20"/>
                    </a:cubicBezTo>
                    <a:cubicBezTo>
                      <a:pt x="91" y="19"/>
                      <a:pt x="91" y="19"/>
                      <a:pt x="92" y="17"/>
                    </a:cubicBezTo>
                    <a:cubicBezTo>
                      <a:pt x="97" y="11"/>
                      <a:pt x="95" y="4"/>
                      <a:pt x="88" y="0"/>
                    </a:cubicBezTo>
                    <a:lnTo>
                      <a:pt x="25" y="0"/>
                    </a:lnTo>
                    <a:cubicBezTo>
                      <a:pt x="10" y="3"/>
                      <a:pt x="0" y="10"/>
                      <a:pt x="10" y="22"/>
                    </a:cubicBezTo>
                    <a:cubicBezTo>
                      <a:pt x="10" y="22"/>
                      <a:pt x="28" y="37"/>
                      <a:pt x="71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40" name="Freeform 236"/>
              <p:cNvSpPr>
                <a:spLocks noEditPoints="1"/>
              </p:cNvSpPr>
              <p:nvPr>
                <p:custDataLst>
                  <p:tags r:id="rId246"/>
                </p:custDataLst>
              </p:nvPr>
            </p:nvSpPr>
            <p:spPr bwMode="auto">
              <a:xfrm>
                <a:off x="2918" y="18"/>
                <a:ext cx="2958" cy="2699"/>
              </a:xfrm>
              <a:custGeom>
                <a:avLst/>
                <a:gdLst/>
                <a:ahLst/>
                <a:cxnLst>
                  <a:cxn ang="0">
                    <a:pos x="504" y="1"/>
                  </a:cxn>
                  <a:cxn ang="0">
                    <a:pos x="157" y="0"/>
                  </a:cxn>
                  <a:cxn ang="0">
                    <a:pos x="225" y="21"/>
                  </a:cxn>
                  <a:cxn ang="0">
                    <a:pos x="174" y="39"/>
                  </a:cxn>
                  <a:cxn ang="0">
                    <a:pos x="207" y="71"/>
                  </a:cxn>
                  <a:cxn ang="0">
                    <a:pos x="74" y="60"/>
                  </a:cxn>
                  <a:cxn ang="0">
                    <a:pos x="26" y="63"/>
                  </a:cxn>
                  <a:cxn ang="0">
                    <a:pos x="199" y="487"/>
                  </a:cxn>
                  <a:cxn ang="0">
                    <a:pos x="144" y="341"/>
                  </a:cxn>
                  <a:cxn ang="0">
                    <a:pos x="105" y="376"/>
                  </a:cxn>
                  <a:cxn ang="0">
                    <a:pos x="94" y="435"/>
                  </a:cxn>
                  <a:cxn ang="0">
                    <a:pos x="124" y="265"/>
                  </a:cxn>
                  <a:cxn ang="0">
                    <a:pos x="153" y="228"/>
                  </a:cxn>
                  <a:cxn ang="0">
                    <a:pos x="209" y="237"/>
                  </a:cxn>
                  <a:cxn ang="0">
                    <a:pos x="188" y="306"/>
                  </a:cxn>
                  <a:cxn ang="0">
                    <a:pos x="192" y="395"/>
                  </a:cxn>
                  <a:cxn ang="0">
                    <a:pos x="515" y="483"/>
                  </a:cxn>
                  <a:cxn ang="0">
                    <a:pos x="454" y="427"/>
                  </a:cxn>
                  <a:cxn ang="0">
                    <a:pos x="425" y="345"/>
                  </a:cxn>
                  <a:cxn ang="0">
                    <a:pos x="396" y="270"/>
                  </a:cxn>
                  <a:cxn ang="0">
                    <a:pos x="460" y="256"/>
                  </a:cxn>
                  <a:cxn ang="0">
                    <a:pos x="407" y="223"/>
                  </a:cxn>
                  <a:cxn ang="0">
                    <a:pos x="439" y="226"/>
                  </a:cxn>
                  <a:cxn ang="0">
                    <a:pos x="438" y="209"/>
                  </a:cxn>
                  <a:cxn ang="0">
                    <a:pos x="376" y="211"/>
                  </a:cxn>
                  <a:cxn ang="0">
                    <a:pos x="357" y="343"/>
                  </a:cxn>
                  <a:cxn ang="0">
                    <a:pos x="347" y="230"/>
                  </a:cxn>
                  <a:cxn ang="0">
                    <a:pos x="331" y="182"/>
                  </a:cxn>
                  <a:cxn ang="0">
                    <a:pos x="347" y="136"/>
                  </a:cxn>
                  <a:cxn ang="0">
                    <a:pos x="339" y="99"/>
                  </a:cxn>
                  <a:cxn ang="0">
                    <a:pos x="331" y="62"/>
                  </a:cxn>
                  <a:cxn ang="0">
                    <a:pos x="369" y="103"/>
                  </a:cxn>
                  <a:cxn ang="0">
                    <a:pos x="415" y="47"/>
                  </a:cxn>
                  <a:cxn ang="0">
                    <a:pos x="409" y="95"/>
                  </a:cxn>
                  <a:cxn ang="0">
                    <a:pos x="401" y="130"/>
                  </a:cxn>
                  <a:cxn ang="0">
                    <a:pos x="401" y="181"/>
                  </a:cxn>
                  <a:cxn ang="0">
                    <a:pos x="558" y="181"/>
                  </a:cxn>
                  <a:cxn ang="0">
                    <a:pos x="554" y="76"/>
                  </a:cxn>
                  <a:cxn ang="0">
                    <a:pos x="249" y="69"/>
                  </a:cxn>
                  <a:cxn ang="0">
                    <a:pos x="293" y="93"/>
                  </a:cxn>
                  <a:cxn ang="0">
                    <a:pos x="171" y="195"/>
                  </a:cxn>
                  <a:cxn ang="0">
                    <a:pos x="69" y="98"/>
                  </a:cxn>
                  <a:cxn ang="0">
                    <a:pos x="191" y="106"/>
                  </a:cxn>
                  <a:cxn ang="0">
                    <a:pos x="220" y="105"/>
                  </a:cxn>
                  <a:cxn ang="0">
                    <a:pos x="302" y="121"/>
                  </a:cxn>
                  <a:cxn ang="0">
                    <a:pos x="276" y="256"/>
                  </a:cxn>
                  <a:cxn ang="0">
                    <a:pos x="260" y="137"/>
                  </a:cxn>
                  <a:cxn ang="0">
                    <a:pos x="171" y="195"/>
                  </a:cxn>
                  <a:cxn ang="0">
                    <a:pos x="223" y="225"/>
                  </a:cxn>
                  <a:cxn ang="0">
                    <a:pos x="247" y="158"/>
                  </a:cxn>
                  <a:cxn ang="0">
                    <a:pos x="326" y="292"/>
                  </a:cxn>
                  <a:cxn ang="0">
                    <a:pos x="215" y="321"/>
                  </a:cxn>
                  <a:cxn ang="0">
                    <a:pos x="309" y="277"/>
                  </a:cxn>
                  <a:cxn ang="0">
                    <a:pos x="318" y="133"/>
                  </a:cxn>
                  <a:cxn ang="0">
                    <a:pos x="313" y="213"/>
                  </a:cxn>
                  <a:cxn ang="0">
                    <a:pos x="299" y="144"/>
                  </a:cxn>
                  <a:cxn ang="0">
                    <a:pos x="507" y="179"/>
                  </a:cxn>
                  <a:cxn ang="0">
                    <a:pos x="461" y="162"/>
                  </a:cxn>
                </a:cxnLst>
                <a:rect l="0" t="0" r="r" b="b"/>
                <a:pathLst>
                  <a:path w="585" h="534">
                    <a:moveTo>
                      <a:pt x="554" y="76"/>
                    </a:moveTo>
                    <a:cubicBezTo>
                      <a:pt x="551" y="32"/>
                      <a:pt x="543" y="9"/>
                      <a:pt x="504" y="1"/>
                    </a:cubicBezTo>
                    <a:cubicBezTo>
                      <a:pt x="500" y="1"/>
                      <a:pt x="494" y="0"/>
                      <a:pt x="486" y="0"/>
                    </a:cubicBezTo>
                    <a:lnTo>
                      <a:pt x="157" y="0"/>
                    </a:lnTo>
                    <a:cubicBezTo>
                      <a:pt x="156" y="5"/>
                      <a:pt x="153" y="17"/>
                      <a:pt x="158" y="17"/>
                    </a:cubicBezTo>
                    <a:cubicBezTo>
                      <a:pt x="171" y="17"/>
                      <a:pt x="223" y="21"/>
                      <a:pt x="225" y="21"/>
                    </a:cubicBezTo>
                    <a:cubicBezTo>
                      <a:pt x="226" y="21"/>
                      <a:pt x="250" y="16"/>
                      <a:pt x="237" y="28"/>
                    </a:cubicBezTo>
                    <a:cubicBezTo>
                      <a:pt x="223" y="41"/>
                      <a:pt x="192" y="41"/>
                      <a:pt x="174" y="39"/>
                    </a:cubicBezTo>
                    <a:cubicBezTo>
                      <a:pt x="131" y="36"/>
                      <a:pt x="152" y="56"/>
                      <a:pt x="168" y="56"/>
                    </a:cubicBezTo>
                    <a:cubicBezTo>
                      <a:pt x="218" y="56"/>
                      <a:pt x="228" y="68"/>
                      <a:pt x="207" y="71"/>
                    </a:cubicBezTo>
                    <a:cubicBezTo>
                      <a:pt x="186" y="74"/>
                      <a:pt x="182" y="73"/>
                      <a:pt x="162" y="76"/>
                    </a:cubicBezTo>
                    <a:cubicBezTo>
                      <a:pt x="7" y="101"/>
                      <a:pt x="59" y="60"/>
                      <a:pt x="74" y="60"/>
                    </a:cubicBezTo>
                    <a:cubicBezTo>
                      <a:pt x="139" y="59"/>
                      <a:pt x="123" y="37"/>
                      <a:pt x="107" y="42"/>
                    </a:cubicBezTo>
                    <a:cubicBezTo>
                      <a:pt x="91" y="46"/>
                      <a:pt x="34" y="27"/>
                      <a:pt x="26" y="63"/>
                    </a:cubicBezTo>
                    <a:cubicBezTo>
                      <a:pt x="19" y="100"/>
                      <a:pt x="42" y="282"/>
                      <a:pt x="36" y="317"/>
                    </a:cubicBezTo>
                    <a:cubicBezTo>
                      <a:pt x="0" y="534"/>
                      <a:pt x="199" y="487"/>
                      <a:pt x="199" y="487"/>
                    </a:cubicBezTo>
                    <a:cubicBezTo>
                      <a:pt x="156" y="453"/>
                      <a:pt x="174" y="421"/>
                      <a:pt x="171" y="403"/>
                    </a:cubicBezTo>
                    <a:cubicBezTo>
                      <a:pt x="161" y="345"/>
                      <a:pt x="154" y="337"/>
                      <a:pt x="144" y="341"/>
                    </a:cubicBezTo>
                    <a:cubicBezTo>
                      <a:pt x="121" y="352"/>
                      <a:pt x="123" y="358"/>
                      <a:pt x="126" y="367"/>
                    </a:cubicBezTo>
                    <a:cubicBezTo>
                      <a:pt x="142" y="416"/>
                      <a:pt x="105" y="376"/>
                      <a:pt x="105" y="376"/>
                    </a:cubicBezTo>
                    <a:cubicBezTo>
                      <a:pt x="98" y="380"/>
                      <a:pt x="95" y="390"/>
                      <a:pt x="99" y="399"/>
                    </a:cubicBezTo>
                    <a:cubicBezTo>
                      <a:pt x="131" y="463"/>
                      <a:pt x="101" y="446"/>
                      <a:pt x="94" y="435"/>
                    </a:cubicBezTo>
                    <a:cubicBezTo>
                      <a:pt x="61" y="390"/>
                      <a:pt x="92" y="366"/>
                      <a:pt x="88" y="352"/>
                    </a:cubicBezTo>
                    <a:cubicBezTo>
                      <a:pt x="75" y="295"/>
                      <a:pt x="118" y="274"/>
                      <a:pt x="124" y="265"/>
                    </a:cubicBezTo>
                    <a:cubicBezTo>
                      <a:pt x="130" y="256"/>
                      <a:pt x="127" y="253"/>
                      <a:pt x="129" y="234"/>
                    </a:cubicBezTo>
                    <a:cubicBezTo>
                      <a:pt x="136" y="195"/>
                      <a:pt x="155" y="216"/>
                      <a:pt x="153" y="228"/>
                    </a:cubicBezTo>
                    <a:cubicBezTo>
                      <a:pt x="148" y="274"/>
                      <a:pt x="176" y="242"/>
                      <a:pt x="186" y="228"/>
                    </a:cubicBezTo>
                    <a:cubicBezTo>
                      <a:pt x="218" y="186"/>
                      <a:pt x="214" y="229"/>
                      <a:pt x="209" y="237"/>
                    </a:cubicBezTo>
                    <a:cubicBezTo>
                      <a:pt x="203" y="244"/>
                      <a:pt x="198" y="255"/>
                      <a:pt x="200" y="260"/>
                    </a:cubicBezTo>
                    <a:cubicBezTo>
                      <a:pt x="208" y="283"/>
                      <a:pt x="193" y="305"/>
                      <a:pt x="188" y="306"/>
                    </a:cubicBezTo>
                    <a:cubicBezTo>
                      <a:pt x="184" y="308"/>
                      <a:pt x="170" y="314"/>
                      <a:pt x="170" y="332"/>
                    </a:cubicBezTo>
                    <a:cubicBezTo>
                      <a:pt x="171" y="350"/>
                      <a:pt x="192" y="382"/>
                      <a:pt x="192" y="395"/>
                    </a:cubicBezTo>
                    <a:cubicBezTo>
                      <a:pt x="193" y="492"/>
                      <a:pt x="236" y="499"/>
                      <a:pt x="255" y="497"/>
                    </a:cubicBezTo>
                    <a:cubicBezTo>
                      <a:pt x="275" y="496"/>
                      <a:pt x="445" y="490"/>
                      <a:pt x="515" y="483"/>
                    </a:cubicBezTo>
                    <a:cubicBezTo>
                      <a:pt x="585" y="477"/>
                      <a:pt x="538" y="458"/>
                      <a:pt x="518" y="458"/>
                    </a:cubicBezTo>
                    <a:cubicBezTo>
                      <a:pt x="467" y="458"/>
                      <a:pt x="454" y="427"/>
                      <a:pt x="454" y="427"/>
                    </a:cubicBezTo>
                    <a:cubicBezTo>
                      <a:pt x="454" y="427"/>
                      <a:pt x="453" y="405"/>
                      <a:pt x="431" y="400"/>
                    </a:cubicBezTo>
                    <a:cubicBezTo>
                      <a:pt x="376" y="385"/>
                      <a:pt x="411" y="353"/>
                      <a:pt x="425" y="345"/>
                    </a:cubicBezTo>
                    <a:cubicBezTo>
                      <a:pt x="438" y="338"/>
                      <a:pt x="430" y="335"/>
                      <a:pt x="420" y="329"/>
                    </a:cubicBezTo>
                    <a:cubicBezTo>
                      <a:pt x="398" y="316"/>
                      <a:pt x="394" y="300"/>
                      <a:pt x="396" y="270"/>
                    </a:cubicBezTo>
                    <a:cubicBezTo>
                      <a:pt x="397" y="240"/>
                      <a:pt x="416" y="249"/>
                      <a:pt x="416" y="249"/>
                    </a:cubicBezTo>
                    <a:cubicBezTo>
                      <a:pt x="416" y="249"/>
                      <a:pt x="448" y="262"/>
                      <a:pt x="460" y="256"/>
                    </a:cubicBezTo>
                    <a:cubicBezTo>
                      <a:pt x="472" y="250"/>
                      <a:pt x="467" y="239"/>
                      <a:pt x="461" y="244"/>
                    </a:cubicBezTo>
                    <a:cubicBezTo>
                      <a:pt x="455" y="248"/>
                      <a:pt x="412" y="244"/>
                      <a:pt x="407" y="223"/>
                    </a:cubicBezTo>
                    <a:cubicBezTo>
                      <a:pt x="403" y="202"/>
                      <a:pt x="418" y="213"/>
                      <a:pt x="422" y="214"/>
                    </a:cubicBezTo>
                    <a:cubicBezTo>
                      <a:pt x="427" y="216"/>
                      <a:pt x="427" y="220"/>
                      <a:pt x="439" y="226"/>
                    </a:cubicBezTo>
                    <a:cubicBezTo>
                      <a:pt x="468" y="241"/>
                      <a:pt x="454" y="224"/>
                      <a:pt x="454" y="224"/>
                    </a:cubicBezTo>
                    <a:cubicBezTo>
                      <a:pt x="454" y="224"/>
                      <a:pt x="454" y="224"/>
                      <a:pt x="438" y="209"/>
                    </a:cubicBezTo>
                    <a:cubicBezTo>
                      <a:pt x="423" y="194"/>
                      <a:pt x="406" y="199"/>
                      <a:pt x="389" y="199"/>
                    </a:cubicBezTo>
                    <a:cubicBezTo>
                      <a:pt x="373" y="199"/>
                      <a:pt x="376" y="211"/>
                      <a:pt x="376" y="211"/>
                    </a:cubicBezTo>
                    <a:cubicBezTo>
                      <a:pt x="376" y="211"/>
                      <a:pt x="373" y="242"/>
                      <a:pt x="370" y="291"/>
                    </a:cubicBezTo>
                    <a:cubicBezTo>
                      <a:pt x="368" y="341"/>
                      <a:pt x="360" y="347"/>
                      <a:pt x="357" y="343"/>
                    </a:cubicBezTo>
                    <a:cubicBezTo>
                      <a:pt x="354" y="338"/>
                      <a:pt x="350" y="313"/>
                      <a:pt x="350" y="305"/>
                    </a:cubicBezTo>
                    <a:cubicBezTo>
                      <a:pt x="350" y="298"/>
                      <a:pt x="345" y="264"/>
                      <a:pt x="347" y="230"/>
                    </a:cubicBezTo>
                    <a:cubicBezTo>
                      <a:pt x="350" y="195"/>
                      <a:pt x="356" y="210"/>
                      <a:pt x="334" y="201"/>
                    </a:cubicBezTo>
                    <a:cubicBezTo>
                      <a:pt x="311" y="192"/>
                      <a:pt x="323" y="182"/>
                      <a:pt x="331" y="182"/>
                    </a:cubicBezTo>
                    <a:cubicBezTo>
                      <a:pt x="338" y="182"/>
                      <a:pt x="350" y="189"/>
                      <a:pt x="352" y="181"/>
                    </a:cubicBezTo>
                    <a:cubicBezTo>
                      <a:pt x="356" y="160"/>
                      <a:pt x="359" y="141"/>
                      <a:pt x="347" y="136"/>
                    </a:cubicBezTo>
                    <a:cubicBezTo>
                      <a:pt x="322" y="127"/>
                      <a:pt x="332" y="121"/>
                      <a:pt x="341" y="118"/>
                    </a:cubicBezTo>
                    <a:cubicBezTo>
                      <a:pt x="350" y="115"/>
                      <a:pt x="352" y="94"/>
                      <a:pt x="339" y="99"/>
                    </a:cubicBezTo>
                    <a:cubicBezTo>
                      <a:pt x="313" y="107"/>
                      <a:pt x="316" y="85"/>
                      <a:pt x="321" y="82"/>
                    </a:cubicBezTo>
                    <a:cubicBezTo>
                      <a:pt x="325" y="79"/>
                      <a:pt x="334" y="83"/>
                      <a:pt x="331" y="62"/>
                    </a:cubicBezTo>
                    <a:cubicBezTo>
                      <a:pt x="328" y="41"/>
                      <a:pt x="347" y="34"/>
                      <a:pt x="351" y="53"/>
                    </a:cubicBezTo>
                    <a:cubicBezTo>
                      <a:pt x="354" y="73"/>
                      <a:pt x="363" y="112"/>
                      <a:pt x="369" y="103"/>
                    </a:cubicBezTo>
                    <a:cubicBezTo>
                      <a:pt x="375" y="94"/>
                      <a:pt x="385" y="57"/>
                      <a:pt x="395" y="41"/>
                    </a:cubicBezTo>
                    <a:cubicBezTo>
                      <a:pt x="406" y="24"/>
                      <a:pt x="418" y="38"/>
                      <a:pt x="415" y="47"/>
                    </a:cubicBezTo>
                    <a:cubicBezTo>
                      <a:pt x="401" y="88"/>
                      <a:pt x="426" y="90"/>
                      <a:pt x="426" y="90"/>
                    </a:cubicBezTo>
                    <a:cubicBezTo>
                      <a:pt x="426" y="90"/>
                      <a:pt x="423" y="96"/>
                      <a:pt x="409" y="95"/>
                    </a:cubicBezTo>
                    <a:cubicBezTo>
                      <a:pt x="382" y="92"/>
                      <a:pt x="393" y="110"/>
                      <a:pt x="405" y="115"/>
                    </a:cubicBezTo>
                    <a:cubicBezTo>
                      <a:pt x="431" y="124"/>
                      <a:pt x="414" y="130"/>
                      <a:pt x="401" y="130"/>
                    </a:cubicBezTo>
                    <a:cubicBezTo>
                      <a:pt x="387" y="130"/>
                      <a:pt x="381" y="134"/>
                      <a:pt x="378" y="148"/>
                    </a:cubicBezTo>
                    <a:cubicBezTo>
                      <a:pt x="369" y="191"/>
                      <a:pt x="401" y="181"/>
                      <a:pt x="401" y="181"/>
                    </a:cubicBezTo>
                    <a:cubicBezTo>
                      <a:pt x="452" y="195"/>
                      <a:pt x="528" y="188"/>
                      <a:pt x="528" y="188"/>
                    </a:cubicBezTo>
                    <a:cubicBezTo>
                      <a:pt x="543" y="192"/>
                      <a:pt x="552" y="189"/>
                      <a:pt x="558" y="181"/>
                    </a:cubicBezTo>
                    <a:lnTo>
                      <a:pt x="558" y="103"/>
                    </a:lnTo>
                    <a:cubicBezTo>
                      <a:pt x="556" y="93"/>
                      <a:pt x="555" y="84"/>
                      <a:pt x="554" y="76"/>
                    </a:cubicBezTo>
                    <a:close/>
                    <a:moveTo>
                      <a:pt x="231" y="77"/>
                    </a:moveTo>
                    <a:cubicBezTo>
                      <a:pt x="233" y="65"/>
                      <a:pt x="249" y="69"/>
                      <a:pt x="249" y="69"/>
                    </a:cubicBezTo>
                    <a:cubicBezTo>
                      <a:pt x="249" y="69"/>
                      <a:pt x="278" y="79"/>
                      <a:pt x="290" y="78"/>
                    </a:cubicBezTo>
                    <a:cubicBezTo>
                      <a:pt x="301" y="76"/>
                      <a:pt x="318" y="93"/>
                      <a:pt x="293" y="93"/>
                    </a:cubicBezTo>
                    <a:cubicBezTo>
                      <a:pt x="267" y="93"/>
                      <a:pt x="228" y="104"/>
                      <a:pt x="231" y="77"/>
                    </a:cubicBezTo>
                    <a:close/>
                    <a:moveTo>
                      <a:pt x="171" y="195"/>
                    </a:moveTo>
                    <a:cubicBezTo>
                      <a:pt x="153" y="195"/>
                      <a:pt x="46" y="237"/>
                      <a:pt x="45" y="128"/>
                    </a:cubicBezTo>
                    <a:cubicBezTo>
                      <a:pt x="45" y="104"/>
                      <a:pt x="39" y="83"/>
                      <a:pt x="69" y="98"/>
                    </a:cubicBezTo>
                    <a:cubicBezTo>
                      <a:pt x="99" y="112"/>
                      <a:pt x="72" y="111"/>
                      <a:pt x="137" y="108"/>
                    </a:cubicBezTo>
                    <a:cubicBezTo>
                      <a:pt x="137" y="108"/>
                      <a:pt x="184" y="110"/>
                      <a:pt x="191" y="106"/>
                    </a:cubicBezTo>
                    <a:cubicBezTo>
                      <a:pt x="199" y="101"/>
                      <a:pt x="192" y="91"/>
                      <a:pt x="207" y="91"/>
                    </a:cubicBezTo>
                    <a:cubicBezTo>
                      <a:pt x="222" y="90"/>
                      <a:pt x="220" y="105"/>
                      <a:pt x="220" y="105"/>
                    </a:cubicBezTo>
                    <a:cubicBezTo>
                      <a:pt x="220" y="105"/>
                      <a:pt x="207" y="124"/>
                      <a:pt x="305" y="111"/>
                    </a:cubicBezTo>
                    <a:cubicBezTo>
                      <a:pt x="317" y="109"/>
                      <a:pt x="327" y="121"/>
                      <a:pt x="302" y="121"/>
                    </a:cubicBezTo>
                    <a:cubicBezTo>
                      <a:pt x="290" y="122"/>
                      <a:pt x="272" y="128"/>
                      <a:pt x="278" y="143"/>
                    </a:cubicBezTo>
                    <a:cubicBezTo>
                      <a:pt x="284" y="158"/>
                      <a:pt x="276" y="256"/>
                      <a:pt x="276" y="256"/>
                    </a:cubicBezTo>
                    <a:cubicBezTo>
                      <a:pt x="276" y="256"/>
                      <a:pt x="271" y="274"/>
                      <a:pt x="262" y="245"/>
                    </a:cubicBezTo>
                    <a:cubicBezTo>
                      <a:pt x="259" y="235"/>
                      <a:pt x="262" y="144"/>
                      <a:pt x="260" y="137"/>
                    </a:cubicBezTo>
                    <a:cubicBezTo>
                      <a:pt x="259" y="129"/>
                      <a:pt x="217" y="122"/>
                      <a:pt x="215" y="154"/>
                    </a:cubicBezTo>
                    <a:cubicBezTo>
                      <a:pt x="214" y="185"/>
                      <a:pt x="205" y="195"/>
                      <a:pt x="171" y="195"/>
                    </a:cubicBezTo>
                    <a:close/>
                    <a:moveTo>
                      <a:pt x="237" y="231"/>
                    </a:moveTo>
                    <a:cubicBezTo>
                      <a:pt x="230" y="240"/>
                      <a:pt x="219" y="247"/>
                      <a:pt x="223" y="225"/>
                    </a:cubicBezTo>
                    <a:cubicBezTo>
                      <a:pt x="228" y="202"/>
                      <a:pt x="232" y="170"/>
                      <a:pt x="232" y="155"/>
                    </a:cubicBezTo>
                    <a:cubicBezTo>
                      <a:pt x="232" y="155"/>
                      <a:pt x="244" y="135"/>
                      <a:pt x="247" y="158"/>
                    </a:cubicBezTo>
                    <a:cubicBezTo>
                      <a:pt x="250" y="181"/>
                      <a:pt x="244" y="221"/>
                      <a:pt x="237" y="231"/>
                    </a:cubicBezTo>
                    <a:close/>
                    <a:moveTo>
                      <a:pt x="326" y="292"/>
                    </a:moveTo>
                    <a:cubicBezTo>
                      <a:pt x="327" y="320"/>
                      <a:pt x="355" y="400"/>
                      <a:pt x="286" y="399"/>
                    </a:cubicBezTo>
                    <a:cubicBezTo>
                      <a:pt x="217" y="398"/>
                      <a:pt x="214" y="409"/>
                      <a:pt x="215" y="321"/>
                    </a:cubicBezTo>
                    <a:cubicBezTo>
                      <a:pt x="216" y="236"/>
                      <a:pt x="225" y="253"/>
                      <a:pt x="230" y="264"/>
                    </a:cubicBezTo>
                    <a:cubicBezTo>
                      <a:pt x="230" y="264"/>
                      <a:pt x="253" y="318"/>
                      <a:pt x="309" y="277"/>
                    </a:cubicBezTo>
                    <a:cubicBezTo>
                      <a:pt x="319" y="269"/>
                      <a:pt x="324" y="263"/>
                      <a:pt x="326" y="292"/>
                    </a:cubicBezTo>
                    <a:close/>
                    <a:moveTo>
                      <a:pt x="318" y="133"/>
                    </a:moveTo>
                    <a:cubicBezTo>
                      <a:pt x="338" y="148"/>
                      <a:pt x="316" y="165"/>
                      <a:pt x="316" y="165"/>
                    </a:cubicBezTo>
                    <a:cubicBezTo>
                      <a:pt x="316" y="165"/>
                      <a:pt x="302" y="189"/>
                      <a:pt x="313" y="213"/>
                    </a:cubicBezTo>
                    <a:cubicBezTo>
                      <a:pt x="324" y="237"/>
                      <a:pt x="324" y="265"/>
                      <a:pt x="301" y="239"/>
                    </a:cubicBezTo>
                    <a:cubicBezTo>
                      <a:pt x="279" y="214"/>
                      <a:pt x="293" y="156"/>
                      <a:pt x="299" y="144"/>
                    </a:cubicBezTo>
                    <a:cubicBezTo>
                      <a:pt x="299" y="144"/>
                      <a:pt x="299" y="118"/>
                      <a:pt x="318" y="133"/>
                    </a:cubicBezTo>
                    <a:close/>
                    <a:moveTo>
                      <a:pt x="507" y="179"/>
                    </a:moveTo>
                    <a:cubicBezTo>
                      <a:pt x="498" y="185"/>
                      <a:pt x="507" y="179"/>
                      <a:pt x="465" y="177"/>
                    </a:cubicBezTo>
                    <a:cubicBezTo>
                      <a:pt x="423" y="176"/>
                      <a:pt x="461" y="162"/>
                      <a:pt x="461" y="162"/>
                    </a:cubicBezTo>
                    <a:cubicBezTo>
                      <a:pt x="565" y="166"/>
                      <a:pt x="516" y="173"/>
                      <a:pt x="507" y="179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41" name="Freeform 237"/>
              <p:cNvSpPr/>
              <p:nvPr>
                <p:custDataLst>
                  <p:tags r:id="rId247"/>
                </p:custDataLst>
              </p:nvPr>
            </p:nvSpPr>
            <p:spPr bwMode="auto">
              <a:xfrm>
                <a:off x="3621" y="1287"/>
                <a:ext cx="238" cy="283"/>
              </a:xfrm>
              <a:custGeom>
                <a:avLst/>
                <a:gdLst/>
                <a:ahLst/>
                <a:cxnLst>
                  <a:cxn ang="0">
                    <a:pos x="40" y="15"/>
                  </a:cxn>
                  <a:cxn ang="0">
                    <a:pos x="27" y="56"/>
                  </a:cxn>
                  <a:cxn ang="0">
                    <a:pos x="40" y="15"/>
                  </a:cxn>
                </a:cxnLst>
                <a:rect l="0" t="0" r="r" b="b"/>
                <a:pathLst>
                  <a:path w="47" h="56">
                    <a:moveTo>
                      <a:pt x="40" y="15"/>
                    </a:moveTo>
                    <a:cubicBezTo>
                      <a:pt x="37" y="0"/>
                      <a:pt x="0" y="23"/>
                      <a:pt x="27" y="56"/>
                    </a:cubicBezTo>
                    <a:cubicBezTo>
                      <a:pt x="27" y="56"/>
                      <a:pt x="47" y="49"/>
                      <a:pt x="40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42" name="Freeform 238"/>
              <p:cNvSpPr/>
              <p:nvPr>
                <p:custDataLst>
                  <p:tags r:id="rId248"/>
                </p:custDataLst>
              </p:nvPr>
            </p:nvSpPr>
            <p:spPr bwMode="auto">
              <a:xfrm>
                <a:off x="3403" y="1403"/>
                <a:ext cx="208" cy="379"/>
              </a:xfrm>
              <a:custGeom>
                <a:avLst/>
                <a:gdLst/>
                <a:ahLst/>
                <a:cxnLst>
                  <a:cxn ang="0">
                    <a:pos x="19" y="27"/>
                  </a:cxn>
                  <a:cxn ang="0">
                    <a:pos x="12" y="69"/>
                  </a:cxn>
                  <a:cxn ang="0">
                    <a:pos x="40" y="45"/>
                  </a:cxn>
                  <a:cxn ang="0">
                    <a:pos x="37" y="24"/>
                  </a:cxn>
                  <a:cxn ang="0">
                    <a:pos x="19" y="27"/>
                  </a:cxn>
                </a:cxnLst>
                <a:rect l="0" t="0" r="r" b="b"/>
                <a:pathLst>
                  <a:path w="41" h="75">
                    <a:moveTo>
                      <a:pt x="19" y="27"/>
                    </a:moveTo>
                    <a:cubicBezTo>
                      <a:pt x="0" y="54"/>
                      <a:pt x="6" y="63"/>
                      <a:pt x="12" y="69"/>
                    </a:cubicBezTo>
                    <a:cubicBezTo>
                      <a:pt x="18" y="75"/>
                      <a:pt x="30" y="74"/>
                      <a:pt x="40" y="45"/>
                    </a:cubicBezTo>
                    <a:cubicBezTo>
                      <a:pt x="40" y="45"/>
                      <a:pt x="32" y="31"/>
                      <a:pt x="37" y="24"/>
                    </a:cubicBezTo>
                    <a:cubicBezTo>
                      <a:pt x="41" y="16"/>
                      <a:pt x="38" y="0"/>
                      <a:pt x="19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43" name="Freeform 239"/>
              <p:cNvSpPr/>
              <p:nvPr>
                <p:custDataLst>
                  <p:tags r:id="rId249"/>
                </p:custDataLst>
              </p:nvPr>
            </p:nvSpPr>
            <p:spPr bwMode="auto">
              <a:xfrm>
                <a:off x="3272" y="645"/>
                <a:ext cx="683" cy="318"/>
              </a:xfrm>
              <a:custGeom>
                <a:avLst/>
                <a:gdLst/>
                <a:ahLst/>
                <a:cxnLst>
                  <a:cxn ang="0">
                    <a:pos x="112" y="4"/>
                  </a:cxn>
                  <a:cxn ang="0">
                    <a:pos x="24" y="4"/>
                  </a:cxn>
                  <a:cxn ang="0">
                    <a:pos x="2" y="25"/>
                  </a:cxn>
                  <a:cxn ang="0">
                    <a:pos x="60" y="58"/>
                  </a:cxn>
                  <a:cxn ang="0">
                    <a:pos x="96" y="54"/>
                  </a:cxn>
                  <a:cxn ang="0">
                    <a:pos x="113" y="53"/>
                  </a:cxn>
                  <a:cxn ang="0">
                    <a:pos x="112" y="4"/>
                  </a:cxn>
                </a:cxnLst>
                <a:rect l="0" t="0" r="r" b="b"/>
                <a:pathLst>
                  <a:path w="135" h="62">
                    <a:moveTo>
                      <a:pt x="112" y="4"/>
                    </a:moveTo>
                    <a:cubicBezTo>
                      <a:pt x="105" y="9"/>
                      <a:pt x="24" y="4"/>
                      <a:pt x="24" y="4"/>
                    </a:cubicBezTo>
                    <a:cubicBezTo>
                      <a:pt x="15" y="4"/>
                      <a:pt x="3" y="1"/>
                      <a:pt x="2" y="25"/>
                    </a:cubicBezTo>
                    <a:cubicBezTo>
                      <a:pt x="0" y="63"/>
                      <a:pt x="48" y="58"/>
                      <a:pt x="60" y="58"/>
                    </a:cubicBezTo>
                    <a:cubicBezTo>
                      <a:pt x="72" y="58"/>
                      <a:pt x="84" y="48"/>
                      <a:pt x="96" y="54"/>
                    </a:cubicBezTo>
                    <a:cubicBezTo>
                      <a:pt x="96" y="54"/>
                      <a:pt x="107" y="63"/>
                      <a:pt x="113" y="53"/>
                    </a:cubicBezTo>
                    <a:cubicBezTo>
                      <a:pt x="135" y="13"/>
                      <a:pt x="120" y="0"/>
                      <a:pt x="112" y="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44" name="Freeform 240"/>
              <p:cNvSpPr/>
              <p:nvPr>
                <p:custDataLst>
                  <p:tags r:id="rId250"/>
                </p:custDataLst>
              </p:nvPr>
            </p:nvSpPr>
            <p:spPr bwMode="auto">
              <a:xfrm>
                <a:off x="4046" y="1545"/>
                <a:ext cx="490" cy="515"/>
              </a:xfrm>
              <a:custGeom>
                <a:avLst/>
                <a:gdLst/>
                <a:ahLst/>
                <a:cxnLst>
                  <a:cxn ang="0">
                    <a:pos x="67" y="5"/>
                  </a:cxn>
                  <a:cxn ang="0">
                    <a:pos x="31" y="5"/>
                  </a:cxn>
                  <a:cxn ang="0">
                    <a:pos x="12" y="57"/>
                  </a:cxn>
                  <a:cxn ang="0">
                    <a:pos x="79" y="62"/>
                  </a:cxn>
                  <a:cxn ang="0">
                    <a:pos x="67" y="5"/>
                  </a:cxn>
                </a:cxnLst>
                <a:rect l="0" t="0" r="r" b="b"/>
                <a:pathLst>
                  <a:path w="97" h="102">
                    <a:moveTo>
                      <a:pt x="67" y="5"/>
                    </a:moveTo>
                    <a:cubicBezTo>
                      <a:pt x="55" y="10"/>
                      <a:pt x="31" y="5"/>
                      <a:pt x="31" y="5"/>
                    </a:cubicBezTo>
                    <a:cubicBezTo>
                      <a:pt x="0" y="6"/>
                      <a:pt x="16" y="39"/>
                      <a:pt x="12" y="57"/>
                    </a:cubicBezTo>
                    <a:cubicBezTo>
                      <a:pt x="8" y="76"/>
                      <a:pt x="63" y="102"/>
                      <a:pt x="79" y="62"/>
                    </a:cubicBezTo>
                    <a:cubicBezTo>
                      <a:pt x="97" y="20"/>
                      <a:pt x="79" y="0"/>
                      <a:pt x="67" y="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45" name="Freeform 241"/>
              <p:cNvSpPr/>
              <p:nvPr>
                <p:custDataLst>
                  <p:tags r:id="rId251"/>
                </p:custDataLst>
              </p:nvPr>
            </p:nvSpPr>
            <p:spPr bwMode="auto">
              <a:xfrm>
                <a:off x="5173" y="1024"/>
                <a:ext cx="501" cy="96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40" y="15"/>
                  </a:cxn>
                  <a:cxn ang="0">
                    <a:pos x="15" y="0"/>
                  </a:cxn>
                </a:cxnLst>
                <a:rect l="0" t="0" r="r" b="b"/>
                <a:pathLst>
                  <a:path w="99" h="19">
                    <a:moveTo>
                      <a:pt x="15" y="0"/>
                    </a:moveTo>
                    <a:cubicBezTo>
                      <a:pt x="0" y="0"/>
                      <a:pt x="19" y="19"/>
                      <a:pt x="40" y="15"/>
                    </a:cubicBezTo>
                    <a:cubicBezTo>
                      <a:pt x="99" y="1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46" name="Freeform 242"/>
              <p:cNvSpPr/>
              <p:nvPr>
                <p:custDataLst>
                  <p:tags r:id="rId252"/>
                </p:custDataLst>
              </p:nvPr>
            </p:nvSpPr>
            <p:spPr bwMode="auto">
              <a:xfrm>
                <a:off x="5340" y="1004"/>
                <a:ext cx="385" cy="237"/>
              </a:xfrm>
              <a:custGeom>
                <a:avLst/>
                <a:gdLst/>
                <a:ahLst/>
                <a:cxnLst>
                  <a:cxn ang="0">
                    <a:pos x="21" y="37"/>
                  </a:cxn>
                  <a:cxn ang="0">
                    <a:pos x="70" y="17"/>
                  </a:cxn>
                  <a:cxn ang="0">
                    <a:pos x="48" y="3"/>
                  </a:cxn>
                  <a:cxn ang="0">
                    <a:pos x="19" y="32"/>
                  </a:cxn>
                  <a:cxn ang="0">
                    <a:pos x="21" y="37"/>
                  </a:cxn>
                </a:cxnLst>
                <a:rect l="0" t="0" r="r" b="b"/>
                <a:pathLst>
                  <a:path w="76" h="47">
                    <a:moveTo>
                      <a:pt x="21" y="37"/>
                    </a:moveTo>
                    <a:cubicBezTo>
                      <a:pt x="21" y="37"/>
                      <a:pt x="50" y="47"/>
                      <a:pt x="70" y="17"/>
                    </a:cubicBezTo>
                    <a:cubicBezTo>
                      <a:pt x="76" y="7"/>
                      <a:pt x="65" y="0"/>
                      <a:pt x="48" y="3"/>
                    </a:cubicBezTo>
                    <a:cubicBezTo>
                      <a:pt x="39" y="5"/>
                      <a:pt x="39" y="32"/>
                      <a:pt x="19" y="32"/>
                    </a:cubicBezTo>
                    <a:cubicBezTo>
                      <a:pt x="0" y="32"/>
                      <a:pt x="21" y="37"/>
                      <a:pt x="21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47" name="Freeform 243"/>
              <p:cNvSpPr/>
              <p:nvPr>
                <p:custDataLst>
                  <p:tags r:id="rId253"/>
                </p:custDataLst>
              </p:nvPr>
            </p:nvSpPr>
            <p:spPr bwMode="auto">
              <a:xfrm>
                <a:off x="5325" y="1201"/>
                <a:ext cx="415" cy="187"/>
              </a:xfrm>
              <a:custGeom>
                <a:avLst/>
                <a:gdLst/>
                <a:ahLst/>
                <a:cxnLst>
                  <a:cxn ang="0">
                    <a:pos x="72" y="6"/>
                  </a:cxn>
                  <a:cxn ang="0">
                    <a:pos x="24" y="17"/>
                  </a:cxn>
                  <a:cxn ang="0">
                    <a:pos x="17" y="26"/>
                  </a:cxn>
                  <a:cxn ang="0">
                    <a:pos x="76" y="23"/>
                  </a:cxn>
                  <a:cxn ang="0">
                    <a:pos x="82" y="20"/>
                  </a:cxn>
                  <a:cxn ang="0">
                    <a:pos x="82" y="0"/>
                  </a:cxn>
                  <a:cxn ang="0">
                    <a:pos x="72" y="6"/>
                  </a:cxn>
                </a:cxnLst>
                <a:rect l="0" t="0" r="r" b="b"/>
                <a:pathLst>
                  <a:path w="82" h="37">
                    <a:moveTo>
                      <a:pt x="72" y="6"/>
                    </a:moveTo>
                    <a:cubicBezTo>
                      <a:pt x="57" y="23"/>
                      <a:pt x="24" y="17"/>
                      <a:pt x="24" y="17"/>
                    </a:cubicBezTo>
                    <a:cubicBezTo>
                      <a:pt x="24" y="17"/>
                      <a:pt x="0" y="16"/>
                      <a:pt x="17" y="26"/>
                    </a:cubicBezTo>
                    <a:cubicBezTo>
                      <a:pt x="33" y="37"/>
                      <a:pt x="53" y="32"/>
                      <a:pt x="76" y="23"/>
                    </a:cubicBezTo>
                    <a:cubicBezTo>
                      <a:pt x="78" y="22"/>
                      <a:pt x="80" y="21"/>
                      <a:pt x="82" y="20"/>
                    </a:cubicBezTo>
                    <a:lnTo>
                      <a:pt x="82" y="0"/>
                    </a:lnTo>
                    <a:cubicBezTo>
                      <a:pt x="79" y="1"/>
                      <a:pt x="75" y="2"/>
                      <a:pt x="72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48" name="Freeform 244"/>
              <p:cNvSpPr/>
              <p:nvPr>
                <p:custDataLst>
                  <p:tags r:id="rId254"/>
                </p:custDataLst>
              </p:nvPr>
            </p:nvSpPr>
            <p:spPr bwMode="auto">
              <a:xfrm>
                <a:off x="5001" y="1378"/>
                <a:ext cx="698" cy="167"/>
              </a:xfrm>
              <a:custGeom>
                <a:avLst/>
                <a:gdLst/>
                <a:ahLst/>
                <a:cxnLst>
                  <a:cxn ang="0">
                    <a:pos x="21" y="1"/>
                  </a:cxn>
                  <a:cxn ang="0">
                    <a:pos x="8" y="14"/>
                  </a:cxn>
                  <a:cxn ang="0">
                    <a:pos x="57" y="22"/>
                  </a:cxn>
                  <a:cxn ang="0">
                    <a:pos x="117" y="23"/>
                  </a:cxn>
                  <a:cxn ang="0">
                    <a:pos x="114" y="8"/>
                  </a:cxn>
                  <a:cxn ang="0">
                    <a:pos x="82" y="3"/>
                  </a:cxn>
                  <a:cxn ang="0">
                    <a:pos x="21" y="1"/>
                  </a:cxn>
                </a:cxnLst>
                <a:rect l="0" t="0" r="r" b="b"/>
                <a:pathLst>
                  <a:path w="138" h="33">
                    <a:moveTo>
                      <a:pt x="21" y="1"/>
                    </a:moveTo>
                    <a:cubicBezTo>
                      <a:pt x="21" y="1"/>
                      <a:pt x="0" y="8"/>
                      <a:pt x="8" y="14"/>
                    </a:cubicBezTo>
                    <a:cubicBezTo>
                      <a:pt x="15" y="20"/>
                      <a:pt x="48" y="22"/>
                      <a:pt x="57" y="22"/>
                    </a:cubicBezTo>
                    <a:cubicBezTo>
                      <a:pt x="66" y="22"/>
                      <a:pt x="96" y="33"/>
                      <a:pt x="117" y="23"/>
                    </a:cubicBezTo>
                    <a:cubicBezTo>
                      <a:pt x="138" y="12"/>
                      <a:pt x="123" y="9"/>
                      <a:pt x="114" y="8"/>
                    </a:cubicBezTo>
                    <a:cubicBezTo>
                      <a:pt x="105" y="6"/>
                      <a:pt x="102" y="0"/>
                      <a:pt x="82" y="3"/>
                    </a:cubicBezTo>
                    <a:cubicBezTo>
                      <a:pt x="37" y="11"/>
                      <a:pt x="21" y="1"/>
                      <a:pt x="21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49" name="Freeform 245"/>
              <p:cNvSpPr/>
              <p:nvPr>
                <p:custDataLst>
                  <p:tags r:id="rId255"/>
                </p:custDataLst>
              </p:nvPr>
            </p:nvSpPr>
            <p:spPr bwMode="auto">
              <a:xfrm>
                <a:off x="5077" y="1540"/>
                <a:ext cx="567" cy="146"/>
              </a:xfrm>
              <a:custGeom>
                <a:avLst/>
                <a:gdLst/>
                <a:ahLst/>
                <a:cxnLst>
                  <a:cxn ang="0">
                    <a:pos x="98" y="19"/>
                  </a:cxn>
                  <a:cxn ang="0">
                    <a:pos x="103" y="4"/>
                  </a:cxn>
                  <a:cxn ang="0">
                    <a:pos x="74" y="10"/>
                  </a:cxn>
                  <a:cxn ang="0">
                    <a:pos x="36" y="6"/>
                  </a:cxn>
                  <a:cxn ang="0">
                    <a:pos x="2" y="4"/>
                  </a:cxn>
                  <a:cxn ang="0">
                    <a:pos x="98" y="19"/>
                  </a:cxn>
                </a:cxnLst>
                <a:rect l="0" t="0" r="r" b="b"/>
                <a:pathLst>
                  <a:path w="112" h="28">
                    <a:moveTo>
                      <a:pt x="98" y="19"/>
                    </a:moveTo>
                    <a:cubicBezTo>
                      <a:pt x="112" y="13"/>
                      <a:pt x="111" y="0"/>
                      <a:pt x="103" y="4"/>
                    </a:cubicBezTo>
                    <a:cubicBezTo>
                      <a:pt x="96" y="9"/>
                      <a:pt x="83" y="10"/>
                      <a:pt x="74" y="10"/>
                    </a:cubicBezTo>
                    <a:cubicBezTo>
                      <a:pt x="65" y="11"/>
                      <a:pt x="45" y="3"/>
                      <a:pt x="36" y="6"/>
                    </a:cubicBezTo>
                    <a:cubicBezTo>
                      <a:pt x="27" y="9"/>
                      <a:pt x="2" y="4"/>
                      <a:pt x="2" y="4"/>
                    </a:cubicBezTo>
                    <a:cubicBezTo>
                      <a:pt x="0" y="29"/>
                      <a:pt x="83" y="25"/>
                      <a:pt x="98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50" name="Freeform 246"/>
              <p:cNvSpPr/>
              <p:nvPr>
                <p:custDataLst>
                  <p:tags r:id="rId256"/>
                </p:custDataLst>
              </p:nvPr>
            </p:nvSpPr>
            <p:spPr bwMode="auto">
              <a:xfrm>
                <a:off x="5042" y="1656"/>
                <a:ext cx="581" cy="480"/>
              </a:xfrm>
              <a:custGeom>
                <a:avLst/>
                <a:gdLst/>
                <a:ahLst/>
                <a:cxnLst>
                  <a:cxn ang="0">
                    <a:pos x="3" y="53"/>
                  </a:cxn>
                  <a:cxn ang="0">
                    <a:pos x="26" y="54"/>
                  </a:cxn>
                  <a:cxn ang="0">
                    <a:pos x="50" y="77"/>
                  </a:cxn>
                  <a:cxn ang="0">
                    <a:pos x="59" y="84"/>
                  </a:cxn>
                  <a:cxn ang="0">
                    <a:pos x="81" y="52"/>
                  </a:cxn>
                  <a:cxn ang="0">
                    <a:pos x="111" y="52"/>
                  </a:cxn>
                  <a:cxn ang="0">
                    <a:pos x="79" y="27"/>
                  </a:cxn>
                  <a:cxn ang="0">
                    <a:pos x="37" y="16"/>
                  </a:cxn>
                  <a:cxn ang="0">
                    <a:pos x="12" y="41"/>
                  </a:cxn>
                  <a:cxn ang="0">
                    <a:pos x="3" y="53"/>
                  </a:cxn>
                </a:cxnLst>
                <a:rect l="0" t="0" r="r" b="b"/>
                <a:pathLst>
                  <a:path w="115" h="95">
                    <a:moveTo>
                      <a:pt x="3" y="53"/>
                    </a:moveTo>
                    <a:cubicBezTo>
                      <a:pt x="5" y="60"/>
                      <a:pt x="14" y="68"/>
                      <a:pt x="26" y="54"/>
                    </a:cubicBezTo>
                    <a:cubicBezTo>
                      <a:pt x="48" y="29"/>
                      <a:pt x="48" y="72"/>
                      <a:pt x="50" y="77"/>
                    </a:cubicBezTo>
                    <a:cubicBezTo>
                      <a:pt x="51" y="81"/>
                      <a:pt x="54" y="95"/>
                      <a:pt x="59" y="84"/>
                    </a:cubicBezTo>
                    <a:cubicBezTo>
                      <a:pt x="63" y="74"/>
                      <a:pt x="70" y="39"/>
                      <a:pt x="81" y="52"/>
                    </a:cubicBezTo>
                    <a:cubicBezTo>
                      <a:pt x="100" y="76"/>
                      <a:pt x="115" y="54"/>
                      <a:pt x="111" y="52"/>
                    </a:cubicBezTo>
                    <a:cubicBezTo>
                      <a:pt x="106" y="51"/>
                      <a:pt x="79" y="37"/>
                      <a:pt x="79" y="27"/>
                    </a:cubicBezTo>
                    <a:cubicBezTo>
                      <a:pt x="79" y="16"/>
                      <a:pt x="42" y="0"/>
                      <a:pt x="37" y="16"/>
                    </a:cubicBezTo>
                    <a:cubicBezTo>
                      <a:pt x="33" y="33"/>
                      <a:pt x="12" y="41"/>
                      <a:pt x="12" y="41"/>
                    </a:cubicBezTo>
                    <a:cubicBezTo>
                      <a:pt x="0" y="44"/>
                      <a:pt x="2" y="45"/>
                      <a:pt x="3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351" name="Freeform 247"/>
              <p:cNvSpPr/>
              <p:nvPr>
                <p:custDataLst>
                  <p:tags r:id="rId257"/>
                </p:custDataLst>
              </p:nvPr>
            </p:nvSpPr>
            <p:spPr bwMode="auto">
              <a:xfrm>
                <a:off x="5421" y="1464"/>
                <a:ext cx="329" cy="854"/>
              </a:xfrm>
              <a:custGeom>
                <a:avLst/>
                <a:gdLst/>
                <a:ahLst/>
                <a:cxnLst>
                  <a:cxn ang="0">
                    <a:pos x="51" y="40"/>
                  </a:cxn>
                  <a:cxn ang="0">
                    <a:pos x="22" y="49"/>
                  </a:cxn>
                  <a:cxn ang="0">
                    <a:pos x="22" y="59"/>
                  </a:cxn>
                  <a:cxn ang="0">
                    <a:pos x="50" y="90"/>
                  </a:cxn>
                  <a:cxn ang="0">
                    <a:pos x="34" y="118"/>
                  </a:cxn>
                  <a:cxn ang="0">
                    <a:pos x="0" y="148"/>
                  </a:cxn>
                  <a:cxn ang="0">
                    <a:pos x="17" y="155"/>
                  </a:cxn>
                  <a:cxn ang="0">
                    <a:pos x="47" y="166"/>
                  </a:cxn>
                  <a:cxn ang="0">
                    <a:pos x="63" y="162"/>
                  </a:cxn>
                  <a:cxn ang="0">
                    <a:pos x="65" y="0"/>
                  </a:cxn>
                  <a:cxn ang="0">
                    <a:pos x="51" y="40"/>
                  </a:cxn>
                </a:cxnLst>
                <a:rect l="0" t="0" r="r" b="b"/>
                <a:pathLst>
                  <a:path w="65" h="169">
                    <a:moveTo>
                      <a:pt x="51" y="40"/>
                    </a:moveTo>
                    <a:cubicBezTo>
                      <a:pt x="44" y="46"/>
                      <a:pt x="30" y="49"/>
                      <a:pt x="22" y="49"/>
                    </a:cubicBezTo>
                    <a:cubicBezTo>
                      <a:pt x="13" y="48"/>
                      <a:pt x="14" y="56"/>
                      <a:pt x="22" y="59"/>
                    </a:cubicBezTo>
                    <a:cubicBezTo>
                      <a:pt x="30" y="62"/>
                      <a:pt x="49" y="75"/>
                      <a:pt x="50" y="90"/>
                    </a:cubicBezTo>
                    <a:cubicBezTo>
                      <a:pt x="50" y="104"/>
                      <a:pt x="51" y="115"/>
                      <a:pt x="34" y="118"/>
                    </a:cubicBezTo>
                    <a:cubicBezTo>
                      <a:pt x="18" y="122"/>
                      <a:pt x="3" y="124"/>
                      <a:pt x="0" y="148"/>
                    </a:cubicBezTo>
                    <a:cubicBezTo>
                      <a:pt x="0" y="148"/>
                      <a:pt x="10" y="154"/>
                      <a:pt x="17" y="155"/>
                    </a:cubicBezTo>
                    <a:cubicBezTo>
                      <a:pt x="23" y="155"/>
                      <a:pt x="42" y="163"/>
                      <a:pt x="47" y="166"/>
                    </a:cubicBezTo>
                    <a:cubicBezTo>
                      <a:pt x="51" y="169"/>
                      <a:pt x="58" y="167"/>
                      <a:pt x="63" y="162"/>
                    </a:cubicBezTo>
                    <a:lnTo>
                      <a:pt x="65" y="0"/>
                    </a:lnTo>
                    <a:cubicBezTo>
                      <a:pt x="64" y="8"/>
                      <a:pt x="58" y="36"/>
                      <a:pt x="51" y="4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7352" name="Rectangle 248"/>
          <p:cNvSpPr>
            <a:spLocks noGrp="1" noRot="1" noChangeArrowheads="1"/>
          </p:cNvSpPr>
          <p:nvPr>
            <p:ph type="title"/>
            <p:custDataLst>
              <p:tags r:id="rId258"/>
            </p:custDataLst>
          </p:nvPr>
        </p:nvSpPr>
        <p:spPr bwMode="auto">
          <a:xfrm>
            <a:off x="298450" y="228600"/>
            <a:ext cx="854075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47353" name="Rectangle 249"/>
          <p:cNvSpPr>
            <a:spLocks noGrp="1" noRot="1" noChangeArrowheads="1"/>
          </p:cNvSpPr>
          <p:nvPr>
            <p:ph type="body" idx="1"/>
            <p:custDataLst>
              <p:tags r:id="rId259"/>
            </p:custDataLst>
          </p:nvPr>
        </p:nvSpPr>
        <p:spPr bwMode="auto">
          <a:xfrm>
            <a:off x="609600" y="1600200"/>
            <a:ext cx="8153400" cy="44989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7354" name="Rectangle 250"/>
          <p:cNvSpPr>
            <a:spLocks noGrp="1" noChangeArrowheads="1"/>
          </p:cNvSpPr>
          <p:nvPr>
            <p:ph type="dt" sz="half" idx="2"/>
            <p:custDataLst>
              <p:tags r:id="rId260"/>
            </p:custDataLst>
          </p:nvPr>
        </p:nvSpPr>
        <p:spPr bwMode="auto">
          <a:xfrm>
            <a:off x="29845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2346CAB9-C5E4-499B-A9F2-E04A90B406E7}" type="datetimeFigureOut">
              <a:rPr lang="zh-CN" altLang="en-US"/>
            </a:fld>
            <a:endParaRPr lang="en-US" altLang="zh-CN"/>
          </a:p>
        </p:txBody>
      </p:sp>
      <p:sp>
        <p:nvSpPr>
          <p:cNvPr id="47355" name="Rectangle 251"/>
          <p:cNvSpPr>
            <a:spLocks noGrp="1" noChangeArrowheads="1"/>
          </p:cNvSpPr>
          <p:nvPr>
            <p:ph type="ftr" sz="quarter" idx="3"/>
            <p:custDataLst>
              <p:tags r:id="rId261"/>
            </p:custDataLst>
          </p:nvPr>
        </p:nvSpPr>
        <p:spPr bwMode="auto">
          <a:xfrm>
            <a:off x="3121025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47356" name="Rectangle 252"/>
          <p:cNvSpPr>
            <a:spLocks noGrp="1" noChangeArrowheads="1"/>
          </p:cNvSpPr>
          <p:nvPr>
            <p:ph type="sldNum" sz="quarter" idx="4"/>
            <p:custDataLst>
              <p:tags r:id="rId262"/>
            </p:custDataLst>
          </p:nvPr>
        </p:nvSpPr>
        <p:spPr bwMode="auto">
          <a:xfrm>
            <a:off x="6550025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23A21401-67F9-44FA-BEC8-5C534373F652}" type="slidenum">
              <a:rPr lang="zh-CN" altLang="en-US"/>
            </a:fld>
            <a:endParaRPr lang="en-US" altLang="zh-CN"/>
          </a:p>
        </p:txBody>
      </p:sp>
      <p:pic>
        <p:nvPicPr>
          <p:cNvPr id="47357" name="图片 1073743875" descr="学科网 zxxk.com"/>
          <p:cNvPicPr>
            <a:picLocks noChangeAspect="1"/>
          </p:cNvPicPr>
          <p:nvPr>
            <p:custDataLst>
              <p:tags r:id="rId263"/>
            </p:custDataLst>
          </p:nvPr>
        </p:nvPicPr>
        <p:blipFill>
          <a:blip r:embed="rId264" r:link="rId265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tags" Target="../tags/tag487.xml"/><Relationship Id="rId1" Type="http://schemas.openxmlformats.org/officeDocument/2006/relationships/tags" Target="../tags/tag486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tags" Target="../tags/tag542.xml"/><Relationship Id="rId2" Type="http://schemas.openxmlformats.org/officeDocument/2006/relationships/tags" Target="../tags/tag541.xml"/><Relationship Id="rId1" Type="http://schemas.openxmlformats.org/officeDocument/2006/relationships/tags" Target="../tags/tag540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tags" Target="../tags/tag546.xml"/><Relationship Id="rId4" Type="http://schemas.openxmlformats.org/officeDocument/2006/relationships/tags" Target="../tags/tag545.xml"/><Relationship Id="rId3" Type="http://schemas.openxmlformats.org/officeDocument/2006/relationships/image" Target="../media/image5.png"/><Relationship Id="rId2" Type="http://schemas.openxmlformats.org/officeDocument/2006/relationships/tags" Target="../tags/tag544.xml"/><Relationship Id="rId1" Type="http://schemas.openxmlformats.org/officeDocument/2006/relationships/tags" Target="../tags/tag54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5.jpeg"/><Relationship Id="rId7" Type="http://schemas.openxmlformats.org/officeDocument/2006/relationships/tags" Target="../tags/tag551.xml"/><Relationship Id="rId6" Type="http://schemas.openxmlformats.org/officeDocument/2006/relationships/image" Target="../media/image14.png"/><Relationship Id="rId5" Type="http://schemas.openxmlformats.org/officeDocument/2006/relationships/tags" Target="../tags/tag550.xml"/><Relationship Id="rId4" Type="http://schemas.openxmlformats.org/officeDocument/2006/relationships/tags" Target="../tags/tag549.xml"/><Relationship Id="rId3" Type="http://schemas.openxmlformats.org/officeDocument/2006/relationships/image" Target="../media/image5.png"/><Relationship Id="rId2" Type="http://schemas.openxmlformats.org/officeDocument/2006/relationships/tags" Target="../tags/tag548.xml"/><Relationship Id="rId1" Type="http://schemas.openxmlformats.org/officeDocument/2006/relationships/tags" Target="../tags/tag54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tags" Target="../tags/tag554.xml"/><Relationship Id="rId2" Type="http://schemas.openxmlformats.org/officeDocument/2006/relationships/tags" Target="../tags/tag553.xml"/><Relationship Id="rId1" Type="http://schemas.openxmlformats.org/officeDocument/2006/relationships/tags" Target="../tags/tag55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56.xml"/><Relationship Id="rId1" Type="http://schemas.openxmlformats.org/officeDocument/2006/relationships/tags" Target="../tags/tag555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559.xml"/><Relationship Id="rId3" Type="http://schemas.openxmlformats.org/officeDocument/2006/relationships/image" Target="../media/image5.png"/><Relationship Id="rId2" Type="http://schemas.openxmlformats.org/officeDocument/2006/relationships/tags" Target="../tags/tag558.xml"/><Relationship Id="rId1" Type="http://schemas.openxmlformats.org/officeDocument/2006/relationships/tags" Target="../tags/tag557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tags" Target="../tags/tag563.xml"/><Relationship Id="rId4" Type="http://schemas.openxmlformats.org/officeDocument/2006/relationships/image" Target="../media/image17.png"/><Relationship Id="rId3" Type="http://schemas.openxmlformats.org/officeDocument/2006/relationships/tags" Target="../tags/tag562.xml"/><Relationship Id="rId2" Type="http://schemas.openxmlformats.org/officeDocument/2006/relationships/tags" Target="../tags/tag561.xml"/><Relationship Id="rId1" Type="http://schemas.openxmlformats.org/officeDocument/2006/relationships/tags" Target="../tags/tag560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tags" Target="../tags/tag567.xml"/><Relationship Id="rId4" Type="http://schemas.openxmlformats.org/officeDocument/2006/relationships/tags" Target="../tags/tag566.xml"/><Relationship Id="rId3" Type="http://schemas.openxmlformats.org/officeDocument/2006/relationships/image" Target="../media/image5.png"/><Relationship Id="rId2" Type="http://schemas.openxmlformats.org/officeDocument/2006/relationships/tags" Target="../tags/tag565.xml"/><Relationship Id="rId1" Type="http://schemas.openxmlformats.org/officeDocument/2006/relationships/tags" Target="../tags/tag564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570.xml"/><Relationship Id="rId3" Type="http://schemas.openxmlformats.org/officeDocument/2006/relationships/image" Target="../media/image5.png"/><Relationship Id="rId2" Type="http://schemas.openxmlformats.org/officeDocument/2006/relationships/tags" Target="../tags/tag569.xml"/><Relationship Id="rId1" Type="http://schemas.openxmlformats.org/officeDocument/2006/relationships/tags" Target="../tags/tag568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77.xml"/><Relationship Id="rId8" Type="http://schemas.openxmlformats.org/officeDocument/2006/relationships/tags" Target="../tags/tag576.xml"/><Relationship Id="rId7" Type="http://schemas.openxmlformats.org/officeDocument/2006/relationships/tags" Target="../tags/tag575.xml"/><Relationship Id="rId6" Type="http://schemas.openxmlformats.org/officeDocument/2006/relationships/tags" Target="../tags/tag574.xml"/><Relationship Id="rId5" Type="http://schemas.openxmlformats.org/officeDocument/2006/relationships/image" Target="../media/image20.png"/><Relationship Id="rId4" Type="http://schemas.openxmlformats.org/officeDocument/2006/relationships/tags" Target="../tags/tag573.xml"/><Relationship Id="rId3" Type="http://schemas.openxmlformats.org/officeDocument/2006/relationships/image" Target="../media/image5.png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589.xml"/><Relationship Id="rId20" Type="http://schemas.openxmlformats.org/officeDocument/2006/relationships/tags" Target="../tags/tag588.xml"/><Relationship Id="rId2" Type="http://schemas.openxmlformats.org/officeDocument/2006/relationships/tags" Target="../tags/tag572.xml"/><Relationship Id="rId19" Type="http://schemas.openxmlformats.org/officeDocument/2006/relationships/tags" Target="../tags/tag587.xml"/><Relationship Id="rId18" Type="http://schemas.openxmlformats.org/officeDocument/2006/relationships/tags" Target="../tags/tag586.xml"/><Relationship Id="rId17" Type="http://schemas.openxmlformats.org/officeDocument/2006/relationships/tags" Target="../tags/tag585.xml"/><Relationship Id="rId16" Type="http://schemas.openxmlformats.org/officeDocument/2006/relationships/tags" Target="../tags/tag584.xml"/><Relationship Id="rId15" Type="http://schemas.openxmlformats.org/officeDocument/2006/relationships/tags" Target="../tags/tag583.xml"/><Relationship Id="rId14" Type="http://schemas.openxmlformats.org/officeDocument/2006/relationships/tags" Target="../tags/tag582.xml"/><Relationship Id="rId13" Type="http://schemas.openxmlformats.org/officeDocument/2006/relationships/tags" Target="../tags/tag581.xml"/><Relationship Id="rId12" Type="http://schemas.openxmlformats.org/officeDocument/2006/relationships/tags" Target="../tags/tag580.xml"/><Relationship Id="rId11" Type="http://schemas.openxmlformats.org/officeDocument/2006/relationships/tags" Target="../tags/tag579.xml"/><Relationship Id="rId10" Type="http://schemas.openxmlformats.org/officeDocument/2006/relationships/tags" Target="../tags/tag578.xml"/><Relationship Id="rId1" Type="http://schemas.openxmlformats.org/officeDocument/2006/relationships/tags" Target="../tags/tag57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490.xml"/><Relationship Id="rId3" Type="http://schemas.openxmlformats.org/officeDocument/2006/relationships/tags" Target="../tags/tag489.xml"/><Relationship Id="rId2" Type="http://schemas.openxmlformats.org/officeDocument/2006/relationships/image" Target="../media/image3.png"/><Relationship Id="rId1" Type="http://schemas.openxmlformats.org/officeDocument/2006/relationships/tags" Target="../tags/tag48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2.png"/><Relationship Id="rId7" Type="http://schemas.openxmlformats.org/officeDocument/2006/relationships/tags" Target="../tags/tag594.xml"/><Relationship Id="rId6" Type="http://schemas.openxmlformats.org/officeDocument/2006/relationships/image" Target="../media/image21.png"/><Relationship Id="rId5" Type="http://schemas.openxmlformats.org/officeDocument/2006/relationships/tags" Target="../tags/tag593.xml"/><Relationship Id="rId4" Type="http://schemas.openxmlformats.org/officeDocument/2006/relationships/tags" Target="../tags/tag592.xml"/><Relationship Id="rId3" Type="http://schemas.openxmlformats.org/officeDocument/2006/relationships/image" Target="../media/image5.png"/><Relationship Id="rId2" Type="http://schemas.openxmlformats.org/officeDocument/2006/relationships/tags" Target="../tags/tag591.xml"/><Relationship Id="rId1" Type="http://schemas.openxmlformats.org/officeDocument/2006/relationships/tags" Target="../tags/tag590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602.xml"/><Relationship Id="rId8" Type="http://schemas.openxmlformats.org/officeDocument/2006/relationships/tags" Target="../tags/tag601.xml"/><Relationship Id="rId7" Type="http://schemas.openxmlformats.org/officeDocument/2006/relationships/tags" Target="../tags/tag600.xml"/><Relationship Id="rId6" Type="http://schemas.openxmlformats.org/officeDocument/2006/relationships/tags" Target="../tags/tag599.xml"/><Relationship Id="rId5" Type="http://schemas.openxmlformats.org/officeDocument/2006/relationships/tags" Target="../tags/tag598.xml"/><Relationship Id="rId4" Type="http://schemas.openxmlformats.org/officeDocument/2006/relationships/tags" Target="../tags/tag597.xml"/><Relationship Id="rId3" Type="http://schemas.openxmlformats.org/officeDocument/2006/relationships/image" Target="../media/image5.png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596.xml"/><Relationship Id="rId19" Type="http://schemas.openxmlformats.org/officeDocument/2006/relationships/tags" Target="../tags/tag612.xml"/><Relationship Id="rId18" Type="http://schemas.openxmlformats.org/officeDocument/2006/relationships/tags" Target="../tags/tag611.xml"/><Relationship Id="rId17" Type="http://schemas.openxmlformats.org/officeDocument/2006/relationships/tags" Target="../tags/tag610.xml"/><Relationship Id="rId16" Type="http://schemas.openxmlformats.org/officeDocument/2006/relationships/tags" Target="../tags/tag609.xml"/><Relationship Id="rId15" Type="http://schemas.openxmlformats.org/officeDocument/2006/relationships/tags" Target="../tags/tag608.xml"/><Relationship Id="rId14" Type="http://schemas.openxmlformats.org/officeDocument/2006/relationships/tags" Target="../tags/tag607.xml"/><Relationship Id="rId13" Type="http://schemas.openxmlformats.org/officeDocument/2006/relationships/tags" Target="../tags/tag606.xml"/><Relationship Id="rId12" Type="http://schemas.openxmlformats.org/officeDocument/2006/relationships/tags" Target="../tags/tag605.xml"/><Relationship Id="rId11" Type="http://schemas.openxmlformats.org/officeDocument/2006/relationships/tags" Target="../tags/tag604.xml"/><Relationship Id="rId10" Type="http://schemas.openxmlformats.org/officeDocument/2006/relationships/tags" Target="../tags/tag603.xml"/><Relationship Id="rId1" Type="http://schemas.openxmlformats.org/officeDocument/2006/relationships/tags" Target="../tags/tag595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620.xml"/><Relationship Id="rId8" Type="http://schemas.openxmlformats.org/officeDocument/2006/relationships/tags" Target="../tags/tag619.xml"/><Relationship Id="rId7" Type="http://schemas.openxmlformats.org/officeDocument/2006/relationships/tags" Target="../tags/tag618.xml"/><Relationship Id="rId6" Type="http://schemas.openxmlformats.org/officeDocument/2006/relationships/tags" Target="../tags/tag617.xml"/><Relationship Id="rId5" Type="http://schemas.openxmlformats.org/officeDocument/2006/relationships/tags" Target="../tags/tag616.xml"/><Relationship Id="rId4" Type="http://schemas.openxmlformats.org/officeDocument/2006/relationships/tags" Target="../tags/tag615.xml"/><Relationship Id="rId3" Type="http://schemas.openxmlformats.org/officeDocument/2006/relationships/image" Target="../media/image5.png"/><Relationship Id="rId2" Type="http://schemas.openxmlformats.org/officeDocument/2006/relationships/tags" Target="../tags/tag614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629.xml"/><Relationship Id="rId17" Type="http://schemas.openxmlformats.org/officeDocument/2006/relationships/tags" Target="../tags/tag628.xml"/><Relationship Id="rId16" Type="http://schemas.openxmlformats.org/officeDocument/2006/relationships/tags" Target="../tags/tag627.xml"/><Relationship Id="rId15" Type="http://schemas.openxmlformats.org/officeDocument/2006/relationships/tags" Target="../tags/tag626.xml"/><Relationship Id="rId14" Type="http://schemas.openxmlformats.org/officeDocument/2006/relationships/tags" Target="../tags/tag625.xml"/><Relationship Id="rId13" Type="http://schemas.openxmlformats.org/officeDocument/2006/relationships/tags" Target="../tags/tag624.xml"/><Relationship Id="rId12" Type="http://schemas.openxmlformats.org/officeDocument/2006/relationships/tags" Target="../tags/tag623.xml"/><Relationship Id="rId11" Type="http://schemas.openxmlformats.org/officeDocument/2006/relationships/tags" Target="../tags/tag622.xml"/><Relationship Id="rId10" Type="http://schemas.openxmlformats.org/officeDocument/2006/relationships/tags" Target="../tags/tag621.xml"/><Relationship Id="rId1" Type="http://schemas.openxmlformats.org/officeDocument/2006/relationships/tags" Target="../tags/tag613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32.xml"/><Relationship Id="rId3" Type="http://schemas.openxmlformats.org/officeDocument/2006/relationships/image" Target="../media/image5.png"/><Relationship Id="rId2" Type="http://schemas.openxmlformats.org/officeDocument/2006/relationships/tags" Target="../tags/tag631.xml"/><Relationship Id="rId1" Type="http://schemas.openxmlformats.org/officeDocument/2006/relationships/tags" Target="../tags/tag630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640.xml"/><Relationship Id="rId8" Type="http://schemas.openxmlformats.org/officeDocument/2006/relationships/tags" Target="../tags/tag639.xml"/><Relationship Id="rId7" Type="http://schemas.openxmlformats.org/officeDocument/2006/relationships/tags" Target="../tags/tag638.xml"/><Relationship Id="rId6" Type="http://schemas.openxmlformats.org/officeDocument/2006/relationships/tags" Target="../tags/tag637.xml"/><Relationship Id="rId5" Type="http://schemas.openxmlformats.org/officeDocument/2006/relationships/tags" Target="../tags/tag636.xml"/><Relationship Id="rId4" Type="http://schemas.openxmlformats.org/officeDocument/2006/relationships/tags" Target="../tags/tag635.xml"/><Relationship Id="rId3" Type="http://schemas.openxmlformats.org/officeDocument/2006/relationships/image" Target="../media/image5.png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652.xml"/><Relationship Id="rId20" Type="http://schemas.openxmlformats.org/officeDocument/2006/relationships/tags" Target="../tags/tag651.xml"/><Relationship Id="rId2" Type="http://schemas.openxmlformats.org/officeDocument/2006/relationships/tags" Target="../tags/tag634.xml"/><Relationship Id="rId19" Type="http://schemas.openxmlformats.org/officeDocument/2006/relationships/tags" Target="../tags/tag650.xml"/><Relationship Id="rId18" Type="http://schemas.openxmlformats.org/officeDocument/2006/relationships/tags" Target="../tags/tag649.xml"/><Relationship Id="rId17" Type="http://schemas.openxmlformats.org/officeDocument/2006/relationships/tags" Target="../tags/tag648.xml"/><Relationship Id="rId16" Type="http://schemas.openxmlformats.org/officeDocument/2006/relationships/tags" Target="../tags/tag647.xml"/><Relationship Id="rId15" Type="http://schemas.openxmlformats.org/officeDocument/2006/relationships/tags" Target="../tags/tag646.xml"/><Relationship Id="rId14" Type="http://schemas.openxmlformats.org/officeDocument/2006/relationships/tags" Target="../tags/tag645.xml"/><Relationship Id="rId13" Type="http://schemas.openxmlformats.org/officeDocument/2006/relationships/tags" Target="../tags/tag644.xml"/><Relationship Id="rId12" Type="http://schemas.openxmlformats.org/officeDocument/2006/relationships/tags" Target="../tags/tag643.xml"/><Relationship Id="rId11" Type="http://schemas.openxmlformats.org/officeDocument/2006/relationships/tags" Target="../tags/tag642.xml"/><Relationship Id="rId10" Type="http://schemas.openxmlformats.org/officeDocument/2006/relationships/tags" Target="../tags/tag641.xml"/><Relationship Id="rId1" Type="http://schemas.openxmlformats.org/officeDocument/2006/relationships/tags" Target="../tags/tag633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55.xml"/><Relationship Id="rId3" Type="http://schemas.openxmlformats.org/officeDocument/2006/relationships/image" Target="../media/image5.png"/><Relationship Id="rId2" Type="http://schemas.openxmlformats.org/officeDocument/2006/relationships/tags" Target="../tags/tag654.xml"/><Relationship Id="rId1" Type="http://schemas.openxmlformats.org/officeDocument/2006/relationships/tags" Target="../tags/tag653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659.xml"/><Relationship Id="rId4" Type="http://schemas.openxmlformats.org/officeDocument/2006/relationships/tags" Target="../tags/tag658.xml"/><Relationship Id="rId3" Type="http://schemas.openxmlformats.org/officeDocument/2006/relationships/image" Target="../media/image5.png"/><Relationship Id="rId2" Type="http://schemas.openxmlformats.org/officeDocument/2006/relationships/tags" Target="../tags/tag657.xml"/><Relationship Id="rId1" Type="http://schemas.openxmlformats.org/officeDocument/2006/relationships/tags" Target="../tags/tag656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62.xml"/><Relationship Id="rId3" Type="http://schemas.openxmlformats.org/officeDocument/2006/relationships/image" Target="../media/image5.png"/><Relationship Id="rId2" Type="http://schemas.openxmlformats.org/officeDocument/2006/relationships/tags" Target="../tags/tag661.xml"/><Relationship Id="rId1" Type="http://schemas.openxmlformats.org/officeDocument/2006/relationships/tags" Target="../tags/tag660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65.xml"/><Relationship Id="rId3" Type="http://schemas.openxmlformats.org/officeDocument/2006/relationships/image" Target="../media/image5.png"/><Relationship Id="rId2" Type="http://schemas.openxmlformats.org/officeDocument/2006/relationships/tags" Target="../tags/tag664.xml"/><Relationship Id="rId1" Type="http://schemas.openxmlformats.org/officeDocument/2006/relationships/tags" Target="../tags/tag663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68.xml"/><Relationship Id="rId3" Type="http://schemas.openxmlformats.org/officeDocument/2006/relationships/tags" Target="../tags/tag667.xml"/><Relationship Id="rId2" Type="http://schemas.openxmlformats.org/officeDocument/2006/relationships/image" Target="../media/image5.png"/><Relationship Id="rId1" Type="http://schemas.openxmlformats.org/officeDocument/2006/relationships/tags" Target="../tags/tag66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98.xml"/><Relationship Id="rId8" Type="http://schemas.openxmlformats.org/officeDocument/2006/relationships/tags" Target="../tags/tag497.xml"/><Relationship Id="rId7" Type="http://schemas.openxmlformats.org/officeDocument/2006/relationships/tags" Target="../tags/tag496.xml"/><Relationship Id="rId6" Type="http://schemas.openxmlformats.org/officeDocument/2006/relationships/tags" Target="../tags/tag495.xml"/><Relationship Id="rId5" Type="http://schemas.openxmlformats.org/officeDocument/2006/relationships/tags" Target="../tags/tag494.xml"/><Relationship Id="rId4" Type="http://schemas.openxmlformats.org/officeDocument/2006/relationships/tags" Target="../tags/tag493.xml"/><Relationship Id="rId3" Type="http://schemas.openxmlformats.org/officeDocument/2006/relationships/tags" Target="../tags/tag492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514.xml"/><Relationship Id="rId24" Type="http://schemas.openxmlformats.org/officeDocument/2006/relationships/tags" Target="../tags/tag513.xml"/><Relationship Id="rId23" Type="http://schemas.openxmlformats.org/officeDocument/2006/relationships/tags" Target="../tags/tag512.xml"/><Relationship Id="rId22" Type="http://schemas.openxmlformats.org/officeDocument/2006/relationships/tags" Target="../tags/tag511.xml"/><Relationship Id="rId21" Type="http://schemas.openxmlformats.org/officeDocument/2006/relationships/tags" Target="../tags/tag510.xml"/><Relationship Id="rId20" Type="http://schemas.openxmlformats.org/officeDocument/2006/relationships/tags" Target="../tags/tag509.xml"/><Relationship Id="rId2" Type="http://schemas.openxmlformats.org/officeDocument/2006/relationships/image" Target="../media/image4.png"/><Relationship Id="rId19" Type="http://schemas.openxmlformats.org/officeDocument/2006/relationships/tags" Target="../tags/tag508.xml"/><Relationship Id="rId18" Type="http://schemas.openxmlformats.org/officeDocument/2006/relationships/tags" Target="../tags/tag507.xml"/><Relationship Id="rId17" Type="http://schemas.openxmlformats.org/officeDocument/2006/relationships/tags" Target="../tags/tag506.xml"/><Relationship Id="rId16" Type="http://schemas.openxmlformats.org/officeDocument/2006/relationships/tags" Target="../tags/tag505.xml"/><Relationship Id="rId15" Type="http://schemas.openxmlformats.org/officeDocument/2006/relationships/tags" Target="../tags/tag504.xml"/><Relationship Id="rId14" Type="http://schemas.openxmlformats.org/officeDocument/2006/relationships/tags" Target="../tags/tag503.xml"/><Relationship Id="rId13" Type="http://schemas.openxmlformats.org/officeDocument/2006/relationships/tags" Target="../tags/tag502.xml"/><Relationship Id="rId12" Type="http://schemas.openxmlformats.org/officeDocument/2006/relationships/tags" Target="../tags/tag501.xml"/><Relationship Id="rId11" Type="http://schemas.openxmlformats.org/officeDocument/2006/relationships/tags" Target="../tags/tag500.xml"/><Relationship Id="rId10" Type="http://schemas.openxmlformats.org/officeDocument/2006/relationships/tags" Target="../tags/tag499.xml"/><Relationship Id="rId1" Type="http://schemas.openxmlformats.org/officeDocument/2006/relationships/tags" Target="../tags/tag491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71.xml"/><Relationship Id="rId3" Type="http://schemas.openxmlformats.org/officeDocument/2006/relationships/tags" Target="../tags/tag670.xml"/><Relationship Id="rId2" Type="http://schemas.openxmlformats.org/officeDocument/2006/relationships/image" Target="../media/image5.png"/><Relationship Id="rId1" Type="http://schemas.openxmlformats.org/officeDocument/2006/relationships/tags" Target="../tags/tag66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77.xml"/><Relationship Id="rId6" Type="http://schemas.openxmlformats.org/officeDocument/2006/relationships/tags" Target="../tags/tag676.xml"/><Relationship Id="rId5" Type="http://schemas.openxmlformats.org/officeDocument/2006/relationships/tags" Target="../tags/tag675.xml"/><Relationship Id="rId4" Type="http://schemas.openxmlformats.org/officeDocument/2006/relationships/tags" Target="../tags/tag674.xml"/><Relationship Id="rId3" Type="http://schemas.openxmlformats.org/officeDocument/2006/relationships/tags" Target="../tags/tag673.xml"/><Relationship Id="rId2" Type="http://schemas.openxmlformats.org/officeDocument/2006/relationships/image" Target="../media/image5.png"/><Relationship Id="rId1" Type="http://schemas.openxmlformats.org/officeDocument/2006/relationships/tags" Target="../tags/tag67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83.xml"/><Relationship Id="rId6" Type="http://schemas.openxmlformats.org/officeDocument/2006/relationships/tags" Target="../tags/tag682.xml"/><Relationship Id="rId5" Type="http://schemas.openxmlformats.org/officeDocument/2006/relationships/tags" Target="../tags/tag681.xml"/><Relationship Id="rId4" Type="http://schemas.openxmlformats.org/officeDocument/2006/relationships/tags" Target="../tags/tag680.xml"/><Relationship Id="rId3" Type="http://schemas.openxmlformats.org/officeDocument/2006/relationships/tags" Target="../tags/tag679.xml"/><Relationship Id="rId2" Type="http://schemas.openxmlformats.org/officeDocument/2006/relationships/image" Target="../media/image5.png"/><Relationship Id="rId1" Type="http://schemas.openxmlformats.org/officeDocument/2006/relationships/tags" Target="../tags/tag678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86.xml"/><Relationship Id="rId3" Type="http://schemas.openxmlformats.org/officeDocument/2006/relationships/tags" Target="../tags/tag685.xml"/><Relationship Id="rId2" Type="http://schemas.openxmlformats.org/officeDocument/2006/relationships/image" Target="../media/image5.png"/><Relationship Id="rId1" Type="http://schemas.openxmlformats.org/officeDocument/2006/relationships/tags" Target="../tags/tag68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92.xml"/><Relationship Id="rId6" Type="http://schemas.openxmlformats.org/officeDocument/2006/relationships/tags" Target="../tags/tag691.xml"/><Relationship Id="rId5" Type="http://schemas.openxmlformats.org/officeDocument/2006/relationships/tags" Target="../tags/tag690.xml"/><Relationship Id="rId4" Type="http://schemas.openxmlformats.org/officeDocument/2006/relationships/tags" Target="../tags/tag689.xml"/><Relationship Id="rId3" Type="http://schemas.openxmlformats.org/officeDocument/2006/relationships/image" Target="../media/image23.png"/><Relationship Id="rId2" Type="http://schemas.openxmlformats.org/officeDocument/2006/relationships/tags" Target="../tags/tag688.xml"/><Relationship Id="rId1" Type="http://schemas.openxmlformats.org/officeDocument/2006/relationships/tags" Target="../tags/tag687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95.xml"/><Relationship Id="rId2" Type="http://schemas.openxmlformats.org/officeDocument/2006/relationships/tags" Target="../tags/tag694.xml"/><Relationship Id="rId1" Type="http://schemas.openxmlformats.org/officeDocument/2006/relationships/tags" Target="../tags/tag693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98.xml"/><Relationship Id="rId2" Type="http://schemas.openxmlformats.org/officeDocument/2006/relationships/tags" Target="../tags/tag697.xml"/><Relationship Id="rId1" Type="http://schemas.openxmlformats.org/officeDocument/2006/relationships/tags" Target="../tags/tag696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03.xml"/><Relationship Id="rId4" Type="http://schemas.openxmlformats.org/officeDocument/2006/relationships/tags" Target="../tags/tag702.xml"/><Relationship Id="rId3" Type="http://schemas.openxmlformats.org/officeDocument/2006/relationships/tags" Target="../tags/tag701.xml"/><Relationship Id="rId2" Type="http://schemas.openxmlformats.org/officeDocument/2006/relationships/tags" Target="../tags/tag700.xml"/><Relationship Id="rId1" Type="http://schemas.openxmlformats.org/officeDocument/2006/relationships/tags" Target="../tags/tag699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06.xml"/><Relationship Id="rId2" Type="http://schemas.openxmlformats.org/officeDocument/2006/relationships/tags" Target="../tags/tag705.xml"/><Relationship Id="rId1" Type="http://schemas.openxmlformats.org/officeDocument/2006/relationships/tags" Target="../tags/tag704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09.xml"/><Relationship Id="rId2" Type="http://schemas.openxmlformats.org/officeDocument/2006/relationships/tags" Target="../tags/tag708.xml"/><Relationship Id="rId1" Type="http://schemas.openxmlformats.org/officeDocument/2006/relationships/tags" Target="../tags/tag70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.jpeg"/><Relationship Id="rId7" Type="http://schemas.openxmlformats.org/officeDocument/2006/relationships/tags" Target="../tags/tag519.xml"/><Relationship Id="rId6" Type="http://schemas.openxmlformats.org/officeDocument/2006/relationships/image" Target="../media/image6.png"/><Relationship Id="rId5" Type="http://schemas.openxmlformats.org/officeDocument/2006/relationships/tags" Target="../tags/tag518.xml"/><Relationship Id="rId4" Type="http://schemas.openxmlformats.org/officeDocument/2006/relationships/tags" Target="../tags/tag517.xml"/><Relationship Id="rId3" Type="http://schemas.openxmlformats.org/officeDocument/2006/relationships/image" Target="../media/image5.png"/><Relationship Id="rId2" Type="http://schemas.openxmlformats.org/officeDocument/2006/relationships/tags" Target="../tags/tag516.xml"/><Relationship Id="rId1" Type="http://schemas.openxmlformats.org/officeDocument/2006/relationships/tags" Target="../tags/tag515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12.xml"/><Relationship Id="rId2" Type="http://schemas.openxmlformats.org/officeDocument/2006/relationships/tags" Target="../tags/tag711.xml"/><Relationship Id="rId1" Type="http://schemas.openxmlformats.org/officeDocument/2006/relationships/tags" Target="../tags/tag710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15.xml"/><Relationship Id="rId2" Type="http://schemas.openxmlformats.org/officeDocument/2006/relationships/tags" Target="../tags/tag714.xml"/><Relationship Id="rId1" Type="http://schemas.openxmlformats.org/officeDocument/2006/relationships/tags" Target="../tags/tag713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18.xml"/><Relationship Id="rId2" Type="http://schemas.openxmlformats.org/officeDocument/2006/relationships/tags" Target="../tags/tag717.xml"/><Relationship Id="rId1" Type="http://schemas.openxmlformats.org/officeDocument/2006/relationships/tags" Target="../tags/tag716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tags" Target="../tags/tag722.xml"/><Relationship Id="rId3" Type="http://schemas.openxmlformats.org/officeDocument/2006/relationships/tags" Target="../tags/tag721.xml"/><Relationship Id="rId2" Type="http://schemas.openxmlformats.org/officeDocument/2006/relationships/tags" Target="../tags/tag720.xml"/><Relationship Id="rId1" Type="http://schemas.openxmlformats.org/officeDocument/2006/relationships/tags" Target="../tags/tag719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25.xml"/><Relationship Id="rId2" Type="http://schemas.openxmlformats.org/officeDocument/2006/relationships/tags" Target="../tags/tag724.xml"/><Relationship Id="rId1" Type="http://schemas.openxmlformats.org/officeDocument/2006/relationships/tags" Target="../tags/tag723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28.xml"/><Relationship Id="rId2" Type="http://schemas.openxmlformats.org/officeDocument/2006/relationships/tags" Target="../tags/tag727.xml"/><Relationship Id="rId1" Type="http://schemas.openxmlformats.org/officeDocument/2006/relationships/tags" Target="../tags/tag72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734.xml"/><Relationship Id="rId6" Type="http://schemas.openxmlformats.org/officeDocument/2006/relationships/tags" Target="../tags/tag733.xml"/><Relationship Id="rId5" Type="http://schemas.openxmlformats.org/officeDocument/2006/relationships/image" Target="../media/image25.png"/><Relationship Id="rId4" Type="http://schemas.openxmlformats.org/officeDocument/2006/relationships/tags" Target="../tags/tag732.xml"/><Relationship Id="rId3" Type="http://schemas.openxmlformats.org/officeDocument/2006/relationships/tags" Target="../tags/tag731.xml"/><Relationship Id="rId2" Type="http://schemas.openxmlformats.org/officeDocument/2006/relationships/tags" Target="../tags/tag730.xml"/><Relationship Id="rId1" Type="http://schemas.openxmlformats.org/officeDocument/2006/relationships/tags" Target="../tags/tag729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37.xml"/><Relationship Id="rId2" Type="http://schemas.openxmlformats.org/officeDocument/2006/relationships/tags" Target="../tags/tag736.xml"/><Relationship Id="rId1" Type="http://schemas.openxmlformats.org/officeDocument/2006/relationships/tags" Target="../tags/tag735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40.xml"/><Relationship Id="rId2" Type="http://schemas.openxmlformats.org/officeDocument/2006/relationships/tags" Target="../tags/tag739.xml"/><Relationship Id="rId1" Type="http://schemas.openxmlformats.org/officeDocument/2006/relationships/tags" Target="../tags/tag738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45.xml"/><Relationship Id="rId4" Type="http://schemas.openxmlformats.org/officeDocument/2006/relationships/tags" Target="../tags/tag744.xml"/><Relationship Id="rId3" Type="http://schemas.openxmlformats.org/officeDocument/2006/relationships/tags" Target="../tags/tag743.xml"/><Relationship Id="rId2" Type="http://schemas.openxmlformats.org/officeDocument/2006/relationships/tags" Target="../tags/tag742.xml"/><Relationship Id="rId1" Type="http://schemas.openxmlformats.org/officeDocument/2006/relationships/tags" Target="../tags/tag74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tags" Target="../tags/tag523.xml"/><Relationship Id="rId4" Type="http://schemas.openxmlformats.org/officeDocument/2006/relationships/tags" Target="../tags/tag522.xml"/><Relationship Id="rId3" Type="http://schemas.openxmlformats.org/officeDocument/2006/relationships/tags" Target="../tags/tag521.xml"/><Relationship Id="rId2" Type="http://schemas.openxmlformats.org/officeDocument/2006/relationships/image" Target="../media/image5.png"/><Relationship Id="rId1" Type="http://schemas.openxmlformats.org/officeDocument/2006/relationships/tags" Target="../tags/tag520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48.xml"/><Relationship Id="rId2" Type="http://schemas.openxmlformats.org/officeDocument/2006/relationships/tags" Target="../tags/tag747.xml"/><Relationship Id="rId1" Type="http://schemas.openxmlformats.org/officeDocument/2006/relationships/tags" Target="../tags/tag746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51.xml"/><Relationship Id="rId2" Type="http://schemas.openxmlformats.org/officeDocument/2006/relationships/tags" Target="../tags/tag750.xml"/><Relationship Id="rId1" Type="http://schemas.openxmlformats.org/officeDocument/2006/relationships/tags" Target="../tags/tag749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54.xml"/><Relationship Id="rId2" Type="http://schemas.openxmlformats.org/officeDocument/2006/relationships/tags" Target="../tags/tag753.xml"/><Relationship Id="rId1" Type="http://schemas.openxmlformats.org/officeDocument/2006/relationships/tags" Target="../tags/tag752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57.xml"/><Relationship Id="rId2" Type="http://schemas.openxmlformats.org/officeDocument/2006/relationships/tags" Target="../tags/tag756.xml"/><Relationship Id="rId1" Type="http://schemas.openxmlformats.org/officeDocument/2006/relationships/tags" Target="../tags/tag755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60.xml"/><Relationship Id="rId2" Type="http://schemas.openxmlformats.org/officeDocument/2006/relationships/tags" Target="../tags/tag759.xml"/><Relationship Id="rId1" Type="http://schemas.openxmlformats.org/officeDocument/2006/relationships/tags" Target="../tags/tag758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63.xml"/><Relationship Id="rId2" Type="http://schemas.openxmlformats.org/officeDocument/2006/relationships/tags" Target="../tags/tag762.xml"/><Relationship Id="rId1" Type="http://schemas.openxmlformats.org/officeDocument/2006/relationships/tags" Target="../tags/tag761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66.xml"/><Relationship Id="rId2" Type="http://schemas.openxmlformats.org/officeDocument/2006/relationships/tags" Target="../tags/tag765.xml"/><Relationship Id="rId1" Type="http://schemas.openxmlformats.org/officeDocument/2006/relationships/tags" Target="../tags/tag76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68.xml"/><Relationship Id="rId1" Type="http://schemas.openxmlformats.org/officeDocument/2006/relationships/tags" Target="../tags/tag767.xml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73.xml"/><Relationship Id="rId4" Type="http://schemas.openxmlformats.org/officeDocument/2006/relationships/tags" Target="../tags/tag772.xml"/><Relationship Id="rId3" Type="http://schemas.openxmlformats.org/officeDocument/2006/relationships/tags" Target="../tags/tag771.xml"/><Relationship Id="rId2" Type="http://schemas.openxmlformats.org/officeDocument/2006/relationships/tags" Target="../tags/tag770.xml"/><Relationship Id="rId1" Type="http://schemas.openxmlformats.org/officeDocument/2006/relationships/tags" Target="../tags/tag769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77.xml"/><Relationship Id="rId3" Type="http://schemas.openxmlformats.org/officeDocument/2006/relationships/tags" Target="../tags/tag776.xml"/><Relationship Id="rId2" Type="http://schemas.openxmlformats.org/officeDocument/2006/relationships/tags" Target="../tags/tag775.xml"/><Relationship Id="rId1" Type="http://schemas.openxmlformats.org/officeDocument/2006/relationships/tags" Target="../tags/tag77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tags" Target="../tags/tag526.xml"/><Relationship Id="rId2" Type="http://schemas.openxmlformats.org/officeDocument/2006/relationships/tags" Target="../tags/tag525.xml"/><Relationship Id="rId1" Type="http://schemas.openxmlformats.org/officeDocument/2006/relationships/tags" Target="../tags/tag5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79.xml"/><Relationship Id="rId1" Type="http://schemas.openxmlformats.org/officeDocument/2006/relationships/tags" Target="../tags/tag778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tags" Target="../tags/tag782.xml"/><Relationship Id="rId2" Type="http://schemas.openxmlformats.org/officeDocument/2006/relationships/tags" Target="../tags/tag781.xml"/><Relationship Id="rId1" Type="http://schemas.openxmlformats.org/officeDocument/2006/relationships/tags" Target="../tags/tag78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8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tags" Target="../tags/tag530.xml"/><Relationship Id="rId4" Type="http://schemas.openxmlformats.org/officeDocument/2006/relationships/tags" Target="../tags/tag529.xml"/><Relationship Id="rId3" Type="http://schemas.openxmlformats.org/officeDocument/2006/relationships/image" Target="../media/image5.png"/><Relationship Id="rId2" Type="http://schemas.openxmlformats.org/officeDocument/2006/relationships/tags" Target="../tags/tag528.xml"/><Relationship Id="rId1" Type="http://schemas.openxmlformats.org/officeDocument/2006/relationships/tags" Target="../tags/tag52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.png"/><Relationship Id="rId7" Type="http://schemas.openxmlformats.org/officeDocument/2006/relationships/tags" Target="../tags/tag535.xml"/><Relationship Id="rId6" Type="http://schemas.openxmlformats.org/officeDocument/2006/relationships/image" Target="../media/image11.png"/><Relationship Id="rId5" Type="http://schemas.openxmlformats.org/officeDocument/2006/relationships/tags" Target="../tags/tag534.xml"/><Relationship Id="rId4" Type="http://schemas.openxmlformats.org/officeDocument/2006/relationships/tags" Target="../tags/tag533.xml"/><Relationship Id="rId3" Type="http://schemas.openxmlformats.org/officeDocument/2006/relationships/image" Target="../media/image5.png"/><Relationship Id="rId2" Type="http://schemas.openxmlformats.org/officeDocument/2006/relationships/tags" Target="../tags/tag532.xml"/><Relationship Id="rId1" Type="http://schemas.openxmlformats.org/officeDocument/2006/relationships/tags" Target="../tags/tag53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539.xml"/><Relationship Id="rId4" Type="http://schemas.openxmlformats.org/officeDocument/2006/relationships/tags" Target="../tags/tag538.xml"/><Relationship Id="rId3" Type="http://schemas.openxmlformats.org/officeDocument/2006/relationships/image" Target="../media/image5.png"/><Relationship Id="rId2" Type="http://schemas.openxmlformats.org/officeDocument/2006/relationships/tags" Target="../tags/tag537.xml"/><Relationship Id="rId1" Type="http://schemas.openxmlformats.org/officeDocument/2006/relationships/tags" Target="../tags/tag5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7"/>
          <p:cNvSpPr>
            <a:spLocks noChangeArrowheads="1" noChangeShapeType="1" noTextEdit="1"/>
          </p:cNvSpPr>
          <p:nvPr>
            <p:custDataLst>
              <p:tags r:id="rId1"/>
            </p:custDataLst>
          </p:nvPr>
        </p:nvSpPr>
        <p:spPr bwMode="auto">
          <a:xfrm>
            <a:off x="1547813" y="836930"/>
            <a:ext cx="6380162" cy="17287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EAEAEA"/>
                  </a:solidFill>
                  <a:rou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6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第二单元  遵守社会规则</a:t>
            </a:r>
            <a:endParaRPr lang="zh-CN" altLang="en-US" sz="3600" b="1" kern="10">
              <a:ln w="12700">
                <a:solidFill>
                  <a:srgbClr val="EAEAEA"/>
                </a:solidFill>
                <a:rou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6999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43530" y="3140710"/>
            <a:ext cx="3552825" cy="28867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99795" y="44450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2"/>
            </p:custDataLst>
          </p:nvPr>
        </p:nvSpPr>
        <p:spPr>
          <a:xfrm>
            <a:off x="899795" y="764540"/>
            <a:ext cx="7753350" cy="56311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400" b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考点4：</a:t>
            </a:r>
            <a:r>
              <a:rPr lang="zh-CN" sz="2400" b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以礼待人</a:t>
            </a:r>
            <a:endParaRPr lang="zh-CN" sz="2400" b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（1）礼的含义和表现是什么？</a:t>
            </a:r>
            <a:endParaRPr lang="zh-CN" sz="2400" b="0">
              <a:solidFill>
                <a:srgbClr val="FF0000"/>
              </a:solidFill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①含义：礼体现一个人的尊重、谦让、与人为善等良好品质。②表现：礼主要表现在语言文明、仪表端庄、举止文明等方面。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（2）为什么要做到文明有礼？</a:t>
            </a:r>
            <a:endParaRPr lang="zh-CN" sz="2400" b="0">
              <a:solidFill>
                <a:srgbClr val="FF0000"/>
              </a:solidFill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①文明有礼是一个人立身处世的前提。文明有礼会使人变得优雅可亲，更容易赢得他人的尊重和认可。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②文明有礼促进社会和谐。文明礼貌是处理人与人之间关系、维系社会正常生活的一种道德行为规范，是沟通人与人之间情感的桥梁。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③文明有礼体现国家形象。在与外国人交往的过程中，我们的一言一行都体现了中国形象。我们举行的各种仪式，体现了民族的尊严和国家的形象。
</a:t>
            </a:r>
            <a:endParaRPr lang="zh-CN" altLang="en-US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22534" name="图片 1"/>
          <p:cNvPicPr>
            <a:picLocks noGrp="1"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6515735" y="44450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44450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22534" name="图片 1"/>
          <p:cNvPicPr>
            <a:picLocks noGrp="1"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6515735" y="44450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>
            <p:custDataLst>
              <p:tags r:id="rId4"/>
            </p:custDataLst>
          </p:nvPr>
        </p:nvSpPr>
        <p:spPr>
          <a:xfrm>
            <a:off x="899795" y="958850"/>
            <a:ext cx="7470140" cy="54063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</a:pPr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（3）如何做到文明有礼？</a:t>
            </a:r>
            <a:endParaRPr lang="zh-CN" sz="2400" b="0">
              <a:solidFill>
                <a:srgbClr val="FF0000"/>
              </a:solidFill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60000"/>
              </a:lnSpc>
            </a:pP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①做文明有礼的人，要态度谦和，用语文明。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60000"/>
              </a:lnSpc>
            </a:pP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②做文明有礼的人，要仪表整洁、举止端庄。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60000"/>
              </a:lnSpc>
            </a:pP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③做文明有礼的人，需要在社会生活中不断学习、观察、思考和践行。从小事做起，从细节做起，要影响和带动身边的人，共同创建文明有礼的社会风尚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60000"/>
              </a:lnSpc>
            </a:pPr>
            <a:r>
              <a:rPr lang="zh-CN" sz="2400" b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【命题趋势】</a:t>
            </a:r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高频考点。常结合漫画、时政热点，考查文明有礼的表现，文明有礼对个人、</a:t>
            </a:r>
            <a:endParaRPr lang="zh-CN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60000"/>
              </a:lnSpc>
            </a:pPr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社会、国家的重要性。</a:t>
            </a:r>
            <a:endParaRPr lang="zh-CN" altLang="en-US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6299835" y="5156835"/>
            <a:ext cx="2370455" cy="160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44450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22534" name="图片 1"/>
          <p:cNvPicPr>
            <a:picLocks noGrp="1"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6515735" y="44450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>
            <p:custDataLst>
              <p:tags r:id="rId4"/>
            </p:custDataLst>
          </p:nvPr>
        </p:nvSpPr>
        <p:spPr>
          <a:xfrm>
            <a:off x="1259840" y="980440"/>
            <a:ext cx="6844030" cy="5113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lang="zh-CN" sz="2400" b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考点</a:t>
            </a:r>
            <a:r>
              <a:rPr lang="en-US" sz="2400" b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</a:t>
            </a:r>
            <a:r>
              <a:rPr lang="zh-CN" sz="2400" b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zh-CN" sz="2400" b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诚实守信</a:t>
            </a:r>
            <a:endParaRPr lang="zh-CN" sz="2400" b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70000"/>
              </a:lnSpc>
            </a:pP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（1）如何认识诚信</a:t>
            </a:r>
            <a:r>
              <a:rPr lang="en-US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?</a:t>
            </a:r>
            <a:endParaRPr lang="en-US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70000"/>
              </a:lnSpc>
            </a:pP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诚信就是诚实、守信用。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70000"/>
              </a:lnSpc>
            </a:pP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诚信是社会主义核心价值观和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7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公民基本道德规范的重要内容。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7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③诚信是中华民族的传统美德。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7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④诚信也是一项民法原则，要求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7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讲信用、守诺言、诚实不欺。</a:t>
            </a:r>
            <a:endParaRPr lang="zh-CN" altLang="en-US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105" name="图片 104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12180" y="1471930"/>
            <a:ext cx="2796540" cy="25755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2" name="Picture 42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 bwMode="auto">
          <a:xfrm>
            <a:off x="5940425" y="4869180"/>
            <a:ext cx="2734945" cy="1381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44450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2"/>
            </p:custDataLst>
          </p:nvPr>
        </p:nvSpPr>
        <p:spPr>
          <a:xfrm>
            <a:off x="899160" y="836930"/>
            <a:ext cx="7409815" cy="4154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（2）诚信的重要性/作用(讲诚信的意义)</a:t>
            </a:r>
            <a:endParaRPr lang="zh-CN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 诚信是一个人安身立命之本。诚信是我们融入社会的“通行证”</a:t>
            </a:r>
            <a:r>
              <a:rPr lang="zh-CN" sz="24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（个人角度）</a:t>
            </a:r>
            <a:endParaRPr lang="zh-CN" sz="24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marL="0" indent="0"/>
            <a:r>
              <a:rPr lang="zh-CN" sz="24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（有利于我们赢得他人的信任和尊重。）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 诚信是企业的无形资产。（企业角度）
（有利于塑造良好的企业形象和信誉，赢得客户，带来持久的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效益）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③诚信促进社会文明、国家兴旺。（社会、国家角度）  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（诚信有利于能够增进社会互信，减少社会矛盾，净化社会风气；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有利于提高国家的形象和声誉，增加国家文化软实力。）</a:t>
            </a:r>
            <a:endParaRPr lang="zh-CN" altLang="en-US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26630" name="图片 1536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2051685" y="5373053"/>
            <a:ext cx="5008563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44450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2"/>
            </p:custDataLst>
          </p:nvPr>
        </p:nvSpPr>
        <p:spPr>
          <a:xfrm>
            <a:off x="588645" y="908685"/>
            <a:ext cx="8002905" cy="45218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</a:pP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）如何践行诚信?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（如何做一个诚信的人?）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en-US" sz="2400" b="0" u="sng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zh-CN" sz="2400" b="0" u="sng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树立诚信意识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。（我们要真诚待人，信守承诺，说老实话、办老实事，做老实人。</a:t>
            </a:r>
            <a:r>
              <a:rPr lang="zh-CN" sz="2400" b="0" u="sng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具体做法：</a:t>
            </a:r>
            <a:r>
              <a:rPr lang="en-US" alt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p43</a:t>
            </a:r>
            <a:r>
              <a:rPr lang="zh-CN" alt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如：不要轻易许诺，许诺的事就要做到，做不到要说明</a:t>
            </a:r>
            <a:r>
              <a:rPr lang="zh-CN" alt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理由。）</a:t>
            </a:r>
            <a:endParaRPr lang="en-US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en-US" sz="2400" b="0" u="sng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sz="2400" b="0" u="sng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运用诚信智慧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。（当尊重他人隐私与对他人诚实发生冲突时，我们应遵循伦理原则和法律要求，权衡利弊，做到既恪守诚实的要求，又尊重他人隐私。）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en-US" sz="2400" b="0" u="sng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</a:t>
            </a:r>
            <a:r>
              <a:rPr lang="zh-CN" sz="2400" b="0" u="sng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要珍惜个人的诚信记录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。（大力弘扬诚信文化，共同营造“以诚实守信为荣、以见利忘义为耻”的良好风尚，营造社会诚信环境，努力促进社会发展和文明进步。）</a:t>
            </a:r>
            <a:endParaRPr lang="zh-CN" altLang="en-US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44450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22534" name="图片 1"/>
          <p:cNvPicPr>
            <a:picLocks noGrp="1"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6515735" y="44450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>
            <p:custDataLst>
              <p:tags r:id="rId4"/>
            </p:custDataLst>
          </p:nvPr>
        </p:nvSpPr>
        <p:spPr>
          <a:xfrm>
            <a:off x="971550" y="980440"/>
            <a:ext cx="7167880" cy="5367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</a:pP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alt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）构建诚信社会，请你提出合理化建议。</a:t>
            </a:r>
            <a:endParaRPr lang="zh-CN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国家：健全诚信的相关法律，加大对失信行为的惩戒力度，让失信者处处受限。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社会：大力弘扬诚信文化，共同营造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守信光荣、失信可耻”的氛围，及时暴光失信者名单。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企业：增强法律意识，依法诚信经营。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个人：树立诚信意识。真诚待人，信守承诺，说老实话、办老实事，做老实人，珍惜个人诚信记录，自觉传承中华民族传统美德。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sz="2400" b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【命题趋势】</a:t>
            </a:r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高频考点。常考查诚信的重要性、如何践行诚信。</a:t>
            </a:r>
            <a:endParaRPr lang="zh-CN" altLang="en-US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44450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2"/>
            </p:custDataLst>
          </p:nvPr>
        </p:nvSpPr>
        <p:spPr>
          <a:xfrm>
            <a:off x="971550" y="692785"/>
            <a:ext cx="7261860" cy="45218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</a:pPr>
            <a:r>
              <a:rPr lang="zh-CN" sz="2400" b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考点6：</a:t>
            </a:r>
            <a:r>
              <a:rPr lang="zh-CN" sz="2400" b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法不可违</a:t>
            </a:r>
            <a:endParaRPr lang="zh-CN" sz="2400" b="1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（1）法律的作用：</a:t>
            </a:r>
            <a:endParaRPr lang="zh-CN" sz="2400" b="0">
              <a:solidFill>
                <a:srgbClr val="FF0000"/>
              </a:solidFill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法律明确告知人们可以做什么，必须做什么，应当做什么、不应当做什么，为人们的行为提供一个模式、标准和方向。（引导作用）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法律还告知人们，哪些行为是合法的，哪些行为是非法的，它是评价人们行为是否合法有效的准绳。（评价作用）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法律是最刚性的社会规则，不违法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是人们行为的底线。（强制作用）</a:t>
            </a:r>
            <a:endParaRPr lang="zh-CN" altLang="en-US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108" name="图片 107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12180" y="4509135"/>
            <a:ext cx="2843530" cy="20726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1619885" y="5300980"/>
            <a:ext cx="2381885" cy="128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44450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22534" name="图片 1"/>
          <p:cNvPicPr>
            <a:picLocks noGrp="1"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6515735" y="44450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>
            <p:custDataLst>
              <p:tags r:id="rId4"/>
            </p:custDataLst>
          </p:nvPr>
        </p:nvSpPr>
        <p:spPr>
          <a:xfrm>
            <a:off x="683895" y="764540"/>
            <a:ext cx="7640320" cy="40786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</a:pPr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（2）违法行为的含义和分类</a:t>
            </a:r>
            <a:endParaRPr lang="zh-CN" sz="2400" b="0">
              <a:solidFill>
                <a:srgbClr val="FF0000"/>
              </a:solidFill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含义：违法行为是指出于过错违反法律、法规的规定，危害社会的行为。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分类：①根据违反法律的类别,违法行为分为民事违法行为、行政违法行为和刑事违法行为。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②民事违法行为和行政违法行为对社会的危害相对较轻微，称为一般违法行为。刑事违法行为是最严重的一种违法行为，是犯罪。无论是一般违法还是犯罪，都要承担法律责任。</a:t>
            </a:r>
            <a:endParaRPr lang="zh-CN" altLang="en-US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106" name="图片 105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92090" y="4902200"/>
            <a:ext cx="3149600" cy="17221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44450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22534" name="图片 1"/>
          <p:cNvPicPr>
            <a:picLocks noGrp="1"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6515735" y="44450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>
            <p:custDataLst>
              <p:tags r:id="rId4"/>
            </p:custDataLst>
          </p:nvPr>
        </p:nvSpPr>
        <p:spPr>
          <a:xfrm>
            <a:off x="1106170" y="908685"/>
            <a:ext cx="7094855" cy="48875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</a:pPr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（3）怎样遵章守法</a:t>
            </a:r>
            <a:r>
              <a:rPr lang="en-US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?</a:t>
            </a:r>
            <a:endParaRPr lang="en-US" sz="2400" b="0">
              <a:solidFill>
                <a:srgbClr val="FF0000"/>
              </a:solidFill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①我们要认识一般违法行为的危害，自觉依法规范自己的行为。②在社会生活中,我们要分清是非,增强守法观念，严格遵守法律规定。</a:t>
            </a:r>
            <a:r>
              <a:rPr lang="zh-CN" sz="2400" b="0">
                <a:highlight>
                  <a:srgbClr val="FFFFFF"/>
                </a:highlight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③</a:t>
            </a: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在社会交往中，我们要依法从事民事活动，积极防范民事侵权行为和合同违约行为，既要维护自己的权益，又要尊重他人的权益，促进社会健康和谐发展。
</a:t>
            </a:r>
            <a:endParaRPr lang="zh-CN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sz="2400" b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【命题趋势】</a:t>
            </a:r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高频考点。常考查法律规范的作用，违法的含义、分类以及违法应承担的后果。</a:t>
            </a:r>
            <a:endParaRPr lang="zh-CN" altLang="en-US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44450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22534" name="图片 1"/>
          <p:cNvPicPr>
            <a:picLocks noGrp="1"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6515735" y="44450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124" y="4818212"/>
            <a:ext cx="3229890" cy="1001562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2987675" y="1124585"/>
            <a:ext cx="3408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区分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三种违法行为：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558905" y="1988551"/>
          <a:ext cx="7351395" cy="3733165"/>
        </p:xfrm>
        <a:graphic>
          <a:graphicData uri="http://schemas.openxmlformats.org/drawingml/2006/table">
            <a:tbl>
              <a:tblPr/>
              <a:tblGrid>
                <a:gridCol w="1148080"/>
                <a:gridCol w="1438910"/>
                <a:gridCol w="2470150"/>
                <a:gridCol w="2294255"/>
              </a:tblGrid>
              <a:tr h="554990">
                <a:tc>
                  <a:txBody>
                    <a:bodyPr wrap="square"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zh-CN" altLang="en-US" sz="1800" b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违法行为的类别</a:t>
                      </a:r>
                      <a:endParaRPr lang="zh-CN" altLang="en-US" sz="1800" b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zh-CN" altLang="en-US" sz="18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社会危害性</a:t>
                      </a:r>
                      <a:endParaRPr lang="zh-CN" altLang="en-US" sz="1800" b="0"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zh-CN" altLang="en-US" sz="18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违反的法律</a:t>
                      </a:r>
                      <a:endParaRPr lang="zh-CN" altLang="en-US" sz="1800" b="0"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zh-CN" altLang="en-US" sz="18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承担的法律责任</a:t>
                      </a:r>
                      <a:endParaRPr lang="zh-CN" altLang="en-US" sz="1800" b="0"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72515">
                <a:tc>
                  <a:txBody>
                    <a:bodyPr wrap="square"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buNone/>
                      </a:pPr>
                      <a:endParaRPr lang="zh-CN" altLang="en-US" sz="15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68580" marR="68580" marT="34290" marB="3429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marL="1905" lvl="0" indent="-1905">
                        <a:buNone/>
                      </a:pPr>
                      <a:endParaRPr lang="zh-CN" altLang="en-US" sz="1500"/>
                    </a:p>
                  </a:txBody>
                  <a:tcPr marL="68580" marR="68580" marT="34290" marB="3429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marL="1905" lvl="0" indent="-1905">
                        <a:buNone/>
                      </a:pPr>
                      <a:endParaRPr lang="zh-CN" altLang="en-US" sz="1500"/>
                    </a:p>
                  </a:txBody>
                  <a:tcPr marL="68580" marR="68580" marT="34290" marB="3429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marL="1905" lvl="0" indent="-1905">
                        <a:buNone/>
                      </a:pPr>
                      <a:endParaRPr lang="zh-CN" altLang="en-US" sz="1500"/>
                    </a:p>
                  </a:txBody>
                  <a:tcPr marL="68580" marR="68580" marT="34290" marB="3429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38860">
                <a:tc>
                  <a:txBody>
                    <a:bodyPr wrap="square"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buNone/>
                      </a:pPr>
                      <a:endParaRPr lang="zh-CN" altLang="en-US" sz="15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68580" marR="68580" marT="34290" marB="3429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marL="1905" lvl="0" indent="-1905">
                        <a:buNone/>
                      </a:pPr>
                      <a:endParaRPr lang="zh-CN" altLang="en-US" sz="1500"/>
                    </a:p>
                  </a:txBody>
                  <a:tcPr marL="68580" marR="68580" marT="34290" marB="3429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marL="1905" lvl="0" indent="-1905">
                        <a:buNone/>
                      </a:pPr>
                      <a:endParaRPr lang="zh-CN" altLang="en-US" sz="1500"/>
                    </a:p>
                  </a:txBody>
                  <a:tcPr marL="68580" marR="68580" marT="34290" marB="3429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marL="1905" lvl="0" indent="-1905">
                        <a:buNone/>
                      </a:pPr>
                      <a:endParaRPr lang="zh-CN" altLang="en-US" sz="1500"/>
                    </a:p>
                  </a:txBody>
                  <a:tcPr marL="68580" marR="68580" marT="34290" marB="3429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4570">
                <a:tc>
                  <a:txBody>
                    <a:bodyPr wrap="square"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buNone/>
                      </a:pPr>
                      <a:endParaRPr lang="zh-CN" altLang="en-US" sz="1500" b="1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68580" marR="68580" marT="34290" marB="3429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marL="1905" lvl="0" indent="-1905">
                        <a:buNone/>
                      </a:pPr>
                      <a:endParaRPr lang="zh-CN" altLang="en-US" sz="1500"/>
                    </a:p>
                  </a:txBody>
                  <a:tcPr marL="68580" marR="68580" marT="34290" marB="3429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marL="1905" lvl="0" indent="-1905">
                        <a:buNone/>
                      </a:pPr>
                      <a:endParaRPr lang="zh-CN" altLang="en-US" sz="1500"/>
                    </a:p>
                  </a:txBody>
                  <a:tcPr marL="68580" marR="68580" marT="34290" marB="3429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marL="1905" lvl="0" indent="-1905">
                        <a:buNone/>
                      </a:pPr>
                      <a:endParaRPr lang="zh-CN" altLang="en-US" sz="1500"/>
                    </a:p>
                  </a:txBody>
                  <a:tcPr marL="68580" marR="68580" marT="34290" marB="3429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687618" y="2795001"/>
            <a:ext cx="1684973" cy="783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rgbClr val="0B5FD1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   </a:t>
            </a:r>
            <a:r>
              <a:rPr kumimoji="0" lang="zh-CN" altLang="zh-CN" b="0" i="0" u="none" strike="noStrike" kern="1200" cap="none" spc="0" normalizeH="0" baseline="0" noProof="0">
                <a:ln>
                  <a:noFill/>
                </a:ln>
                <a:solidFill>
                  <a:srgbClr val="0B5FD1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相对轻微</a:t>
            </a:r>
            <a:endParaRPr kumimoji="0" lang="zh-CN" altLang="zh-CN" b="0" i="0" u="none" strike="noStrike" kern="1200" cap="none" spc="0" normalizeH="0" baseline="0" noProof="0">
              <a:ln>
                <a:noFill/>
              </a:ln>
              <a:solidFill>
                <a:srgbClr val="0B5FD1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b="0" i="0" u="none" strike="noStrike" kern="1200" cap="none" spc="0" normalizeH="0" baseline="0" noProof="0">
              <a:ln>
                <a:noFill/>
              </a:ln>
              <a:solidFill>
                <a:srgbClr val="0B5FD1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1793345" y="4871927"/>
            <a:ext cx="1473994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1200" cap="none" spc="0" normalizeH="0" baseline="0" noProof="0">
                <a:ln>
                  <a:noFill/>
                </a:ln>
                <a:solidFill>
                  <a:srgbClr val="0B5FD1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 </a:t>
            </a: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rgbClr val="0B5FD1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 </a:t>
            </a: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0B5FD1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最严重</a:t>
            </a: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rgbClr val="0B5FD1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rgbClr val="0B5FD1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3164469" y="2702609"/>
            <a:ext cx="2396014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民法</a:t>
            </a: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+mn-ea"/>
              </a:rPr>
              <a:t>（民法总则、经济合同法、著作权法、继承法、专利法）</a:t>
            </a: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5929576" y="2944544"/>
            <a:ext cx="1980724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民事责任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3066123" y="3668920"/>
            <a:ext cx="259270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行政法</a:t>
            </a: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+mn-ea"/>
              </a:rPr>
              <a:t>（治安管理处罚法、交通管理条例、义务教育法、环境保护法）</a:t>
            </a: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>
            <p:custDataLst>
              <p:tags r:id="rId13"/>
            </p:custDataLst>
          </p:nvPr>
        </p:nvSpPr>
        <p:spPr>
          <a:xfrm>
            <a:off x="5755349" y="3742911"/>
            <a:ext cx="2042584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行政处分和行政处罚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>
            <p:custDataLst>
              <p:tags r:id="rId14"/>
            </p:custDataLst>
          </p:nvPr>
        </p:nvSpPr>
        <p:spPr>
          <a:xfrm>
            <a:off x="3942185" y="4871927"/>
            <a:ext cx="8143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刑法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</p:txBody>
      </p:sp>
      <p:sp>
        <p:nvSpPr>
          <p:cNvPr id="23" name="文本框 22"/>
          <p:cNvSpPr txBox="1"/>
          <p:nvPr>
            <p:custDataLst>
              <p:tags r:id="rId15"/>
            </p:custDataLst>
          </p:nvPr>
        </p:nvSpPr>
        <p:spPr>
          <a:xfrm>
            <a:off x="5929576" y="5056712"/>
            <a:ext cx="1625918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刑罚处罚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</p:txBody>
      </p:sp>
      <p:sp>
        <p:nvSpPr>
          <p:cNvPr id="24" name="文本框 23"/>
          <p:cNvSpPr txBox="1"/>
          <p:nvPr>
            <p:custDataLst>
              <p:tags r:id="rId16"/>
            </p:custDataLst>
          </p:nvPr>
        </p:nvSpPr>
        <p:spPr>
          <a:xfrm>
            <a:off x="1551305" y="3877945"/>
            <a:ext cx="1482725" cy="462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1200" cap="none" spc="0" normalizeH="0" baseline="0" noProof="0">
                <a:ln>
                  <a:noFill/>
                </a:ln>
                <a:solidFill>
                  <a:srgbClr val="0B5FD1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 </a:t>
            </a: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rgbClr val="0B5FD1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  </a:t>
            </a:r>
            <a:r>
              <a:rPr kumimoji="0" lang="zh-CN" altLang="zh-CN" b="0" i="0" u="none" strike="noStrike" kern="1200" cap="none" spc="0" normalizeH="0" baseline="0" noProof="0">
                <a:ln>
                  <a:noFill/>
                </a:ln>
                <a:solidFill>
                  <a:srgbClr val="0B5FD1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相对轻微</a:t>
            </a:r>
            <a:endParaRPr kumimoji="0" lang="zh-CN" altLang="zh-CN" b="0" i="0" u="none" strike="noStrike" kern="1200" cap="none" spc="0" normalizeH="0" baseline="0" noProof="0">
              <a:ln>
                <a:noFill/>
              </a:ln>
              <a:solidFill>
                <a:srgbClr val="0B5FD1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b="0" i="0" u="none" strike="noStrike" kern="1200" cap="none" spc="0" normalizeH="0" baseline="0" noProof="0">
              <a:ln>
                <a:noFill/>
              </a:ln>
              <a:solidFill>
                <a:srgbClr val="0B5FD1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796078" y="2656889"/>
            <a:ext cx="73961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+mn-ea"/>
              </a:rPr>
              <a:t>民事违法行为</a:t>
            </a: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18"/>
            </p:custDataLst>
          </p:nvPr>
        </p:nvSpPr>
        <p:spPr>
          <a:xfrm>
            <a:off x="796078" y="3716069"/>
            <a:ext cx="72294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+mn-ea"/>
              </a:rPr>
              <a:t>行政违法行为</a:t>
            </a: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19"/>
            </p:custDataLst>
          </p:nvPr>
        </p:nvSpPr>
        <p:spPr>
          <a:xfrm>
            <a:off x="831320" y="4770486"/>
            <a:ext cx="65198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+mn-ea"/>
              </a:rPr>
              <a:t>刑事违法行为</a:t>
            </a: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</p:txBody>
      </p:sp>
      <p:sp>
        <p:nvSpPr>
          <p:cNvPr id="28" name="左箭头标注 2"/>
          <p:cNvSpPr/>
          <p:nvPr>
            <p:custDataLst>
              <p:tags r:id="rId20"/>
            </p:custDataLst>
          </p:nvPr>
        </p:nvSpPr>
        <p:spPr>
          <a:xfrm>
            <a:off x="7441669" y="2895986"/>
            <a:ext cx="1675448" cy="1321118"/>
          </a:xfrm>
          <a:prstGeom prst="leftArrowCallou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一般违法行为</a:t>
            </a:r>
            <a:endParaRPr kumimoji="0" lang="zh-CN" altLang="en-US" sz="2400" b="0" i="0" u="none" strike="noStrike" kern="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</p:txBody>
      </p:sp>
      <p:sp>
        <p:nvSpPr>
          <p:cNvPr id="29" name="左箭头标注 7"/>
          <p:cNvSpPr/>
          <p:nvPr>
            <p:custDataLst>
              <p:tags r:id="rId21"/>
            </p:custDataLst>
          </p:nvPr>
        </p:nvSpPr>
        <p:spPr>
          <a:xfrm>
            <a:off x="7608794" y="4732798"/>
            <a:ext cx="1431251" cy="864394"/>
          </a:xfrm>
          <a:prstGeom prst="leftArrowCallou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犯罪</a:t>
            </a:r>
            <a:endParaRPr kumimoji="0" lang="zh-CN" altLang="en-US" sz="2400" b="0" i="0" u="none" strike="noStrike" kern="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15" grpId="0"/>
      <p:bldP spid="16" grpId="0"/>
      <p:bldP spid="17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 bwMode="auto">
          <a:xfrm>
            <a:off x="35560" y="0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6260" y="764540"/>
            <a:ext cx="7468235" cy="3938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marL="0" indent="0" eaLnBrk="1" latinLnBrk="0" hangingPunct="1">
              <a:lnSpc>
                <a:spcPts val="3000"/>
              </a:lnSpc>
            </a:pPr>
            <a:r>
              <a:rPr sz="2400">
                <a:latin typeface="黑体" panose="02010609060101010101" pitchFamily="49" charset="-122"/>
                <a:ea typeface="黑体" panose="02010609060101010101" pitchFamily="49" charset="-122"/>
              </a:rPr>
              <a:t>1、知道社会生活离不开规则，理解社会秩序与社会规则的关系，要维护社会社会秩序，自觉遵守社会规则；</a:t>
            </a:r>
            <a:endParaRPr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000"/>
              </a:lnSpc>
            </a:pPr>
            <a:r>
              <a:rPr sz="2400">
                <a:latin typeface="黑体" panose="02010609060101010101" pitchFamily="49" charset="-122"/>
                <a:ea typeface="黑体" panose="02010609060101010101" pitchFamily="49" charset="-122"/>
              </a:rPr>
              <a:t>2、知道尊重他人、文明有礼、诚实守信的重要性，学会尊重他人，以礼待人，诚实守信，做社会主义道德的践行者；</a:t>
            </a:r>
            <a:endParaRPr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000"/>
              </a:lnSpc>
            </a:pPr>
            <a:r>
              <a:rPr sz="2400">
                <a:latin typeface="黑体" panose="02010609060101010101" pitchFamily="49" charset="-122"/>
                <a:ea typeface="黑体" panose="02010609060101010101" pitchFamily="49" charset="-122"/>
              </a:rPr>
              <a:t>3、知道违法行为的含义及其分类，理解一般违法与犯罪的区别与联系，懂得违法行为都要受到法律处罚，加强自我防范，善于同违法行为作斗争，做守法公民；</a:t>
            </a:r>
            <a:endParaRPr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000"/>
              </a:lnSpc>
            </a:pPr>
            <a:r>
              <a:rPr sz="2400">
                <a:latin typeface="黑体" panose="02010609060101010101" pitchFamily="49" charset="-122"/>
                <a:ea typeface="黑体" panose="02010609060101010101" pitchFamily="49" charset="-122"/>
              </a:rPr>
              <a:t>4、在掌握知识的基础上能够结合实际，培养学生一定的审题方法和答题技巧。</a:t>
            </a:r>
            <a:endParaRPr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2716530" y="260350"/>
            <a:ext cx="33547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一、复习目标</a:t>
            </a:r>
            <a:endParaRPr lang="zh-CN" sz="36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44450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22534" name="图片 1"/>
          <p:cNvPicPr>
            <a:picLocks noGrp="1"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6515735" y="44450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>
            <p:custDataLst>
              <p:tags r:id="rId4"/>
            </p:custDataLst>
          </p:nvPr>
        </p:nvSpPr>
        <p:spPr>
          <a:xfrm>
            <a:off x="899795" y="764540"/>
            <a:ext cx="7625080" cy="57734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</a:pPr>
            <a:r>
              <a:rPr lang="zh-CN" sz="2400" b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考点7：</a:t>
            </a:r>
            <a:r>
              <a:rPr lang="zh-CN" sz="2400" b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预防犯罪</a:t>
            </a:r>
            <a:endParaRPr lang="zh-CN" sz="2400" b="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（1）刑法的作用和内容：</a:t>
            </a:r>
            <a:endParaRPr lang="zh-CN" sz="2400" b="0">
              <a:solidFill>
                <a:srgbClr val="FF0000"/>
              </a:solidFill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刑法是惩治犯罪、保护国家和人民利益的有力武器。它明确规定了什么行为是犯罪，以及对犯罪应当判处什么样的刑罚。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alt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）犯罪的含义、基本特征及法律后果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含义</a:t>
            </a:r>
            <a:r>
              <a:rPr lang="en-US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;</a:t>
            </a: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犯罪是具有严重的社会危害性、触犯了刑法、应当受到刑罚处罚的行为。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基本特征：</a:t>
            </a:r>
            <a:r>
              <a:rPr lang="en-US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严重危害性（最本质特征）；</a:t>
            </a:r>
            <a:r>
              <a:rPr lang="en-US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刑事违法性（犯罪的法律标志）；</a:t>
            </a:r>
            <a:r>
              <a:rPr lang="en-US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</a:t>
            </a: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刑罚处罚性（犯罪的必然法律后果）。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犯罪的三个基本特征是相互联系、不可分割的，它们共同构成了区分罪与非罪的标准。法律后果：刑罚处罚。
</a:t>
            </a:r>
            <a:endParaRPr lang="zh-CN" altLang="en-US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107" name="图片 106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82740" y="5373370"/>
            <a:ext cx="2230755" cy="1282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3" name="Picture 19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 bwMode="auto">
          <a:xfrm>
            <a:off x="4356100" y="5650230"/>
            <a:ext cx="1771650" cy="110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188595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22534" name="图片 1"/>
          <p:cNvPicPr>
            <a:picLocks noGrp="1"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6515735" y="44450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916069" y="1340196"/>
            <a:ext cx="307975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犯罪的三个基本特征</a:t>
            </a:r>
            <a:r>
              <a:rPr lang="zh-CN" altLang="zh-CN" sz="2400" b="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 </a:t>
            </a:r>
            <a:endParaRPr lang="zh-CN" altLang="en-US" sz="2400" b="1" spc="3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标题 5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926205" y="1838325"/>
            <a:ext cx="574040" cy="33845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0"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</a:pPr>
            <a:endParaRPr lang="en-US" altLang="zh-CN" sz="199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83"/>
          <p:cNvSpPr txBox="1"/>
          <p:nvPr>
            <p:custDataLst>
              <p:tags r:id="rId6"/>
            </p:custDataLst>
          </p:nvPr>
        </p:nvSpPr>
        <p:spPr>
          <a:xfrm>
            <a:off x="1475740" y="2577688"/>
            <a:ext cx="6495415" cy="1772285"/>
          </a:xfrm>
          <a:prstGeom prst="rect">
            <a:avLst/>
          </a:prstGeom>
          <a:noFill/>
        </p:spPr>
        <p:txBody>
          <a:bodyPr vert="horz" wrap="square" lIns="42188" tIns="0" rIns="0" bIns="0" rtlCol="0" anchor="t" anchorCtr="0">
            <a:no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000" b="1" spc="15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Wingdings" panose="05000000000000000000" pitchFamily="2" charset="2"/>
            </a:endParaRPr>
          </a:p>
        </p:txBody>
      </p:sp>
      <p:sp>
        <p:nvSpPr>
          <p:cNvPr id="12" name="标题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3951580" y="3263261"/>
            <a:ext cx="522882" cy="32071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Arial" panose="020B0604020202020204" pitchFamily="34" charset="0"/>
            </a:pPr>
            <a:endParaRPr lang="en-US" altLang="zh-CN" sz="1990" b="1"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标题 5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3971186" y="4136145"/>
            <a:ext cx="457015" cy="32071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Arial" panose="020B0604020202020204" pitchFamily="34" charset="0"/>
            </a:pPr>
            <a:endParaRPr lang="en-US" altLang="zh-CN" sz="1990" b="1"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圆角矩形 4"/>
          <p:cNvSpPr/>
          <p:nvPr>
            <p:custDataLst>
              <p:tags r:id="rId9"/>
            </p:custDataLst>
          </p:nvPr>
        </p:nvSpPr>
        <p:spPr bwMode="auto">
          <a:xfrm>
            <a:off x="3615690" y="2380838"/>
            <a:ext cx="1703070" cy="52705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52" tIns="45726" rIns="91452" bIns="45726" numCol="1" spcCol="0" rtlCol="0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犯罪的特征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圆角矩形 5"/>
          <p:cNvSpPr/>
          <p:nvPr>
            <p:custDataLst>
              <p:tags r:id="rId10"/>
            </p:custDataLst>
          </p:nvPr>
        </p:nvSpPr>
        <p:spPr bwMode="auto">
          <a:xfrm>
            <a:off x="5777865" y="3662268"/>
            <a:ext cx="2023745" cy="54165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52" tIns="45726" rIns="91452" bIns="45726" numCol="1" spcCol="0" rtlCol="0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应受刑罚处罚性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圆角矩形 6"/>
          <p:cNvSpPr/>
          <p:nvPr>
            <p:custDataLst>
              <p:tags r:id="rId11"/>
            </p:custDataLst>
          </p:nvPr>
        </p:nvSpPr>
        <p:spPr bwMode="auto">
          <a:xfrm>
            <a:off x="3649345" y="3662268"/>
            <a:ext cx="1635760" cy="54165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52" tIns="45726" rIns="91452" bIns="45726" numCol="1" spcCol="0" rtlCol="0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刑事违法性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5" name="圆角矩形 7"/>
          <p:cNvSpPr/>
          <p:nvPr>
            <p:custDataLst>
              <p:tags r:id="rId12"/>
            </p:custDataLst>
          </p:nvPr>
        </p:nvSpPr>
        <p:spPr bwMode="auto">
          <a:xfrm>
            <a:off x="1285875" y="3677508"/>
            <a:ext cx="2044065" cy="56896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52" tIns="45726" rIns="91452" bIns="45726" numCol="1" spcCol="0" rtlCol="0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严重社会危害性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26" name="直接连接符 25"/>
          <p:cNvCxnSpPr/>
          <p:nvPr>
            <p:custDataLst>
              <p:tags r:id="rId13"/>
            </p:custDataLst>
          </p:nvPr>
        </p:nvCxnSpPr>
        <p:spPr bwMode="auto">
          <a:xfrm flipH="1">
            <a:off x="2392751" y="3012360"/>
            <a:ext cx="1603685" cy="48985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39CA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>
            <p:custDataLst>
              <p:tags r:id="rId14"/>
            </p:custDataLst>
          </p:nvPr>
        </p:nvCxnSpPr>
        <p:spPr bwMode="auto">
          <a:xfrm flipH="1">
            <a:off x="4402516" y="2866895"/>
            <a:ext cx="26035" cy="81026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39CA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接连接符 27"/>
          <p:cNvCxnSpPr/>
          <p:nvPr>
            <p:custDataLst>
              <p:tags r:id="rId15"/>
            </p:custDataLst>
          </p:nvPr>
        </p:nvCxnSpPr>
        <p:spPr bwMode="auto">
          <a:xfrm>
            <a:off x="4834631" y="3027100"/>
            <a:ext cx="1388177" cy="48985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39CA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MH_Text_1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87953" y="4246639"/>
            <a:ext cx="2067248" cy="552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52" tIns="45726" rIns="91452" bIns="45726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最本质特征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9" name="MH_Text_1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433211" y="4248383"/>
            <a:ext cx="2067248" cy="552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52" tIns="45726" rIns="91452" bIns="45726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法律标志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" name="MH_Text_1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364574" y="4203934"/>
            <a:ext cx="2663274" cy="552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52" tIns="45726" rIns="91452" bIns="45726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必然法律后果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框 4"/>
          <p:cNvSpPr txBox="1"/>
          <p:nvPr>
            <p:custDataLst>
              <p:tags r:id="rId19"/>
            </p:custDataLst>
          </p:nvPr>
        </p:nvSpPr>
        <p:spPr>
          <a:xfrm>
            <a:off x="361717" y="4776975"/>
            <a:ext cx="8352928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犯罪的含义：犯罪是</a:t>
            </a:r>
            <a:r>
              <a:rPr lang="zh-CN" altLang="en-US" sz="2000" b="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具有严重社会危害性、触犯了刑法、并依法应当受到刑罚处罚的行为。</a:t>
            </a:r>
            <a:endParaRPr lang="zh-CN" altLang="en-US" sz="2000" b="1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44450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22534" name="图片 1"/>
          <p:cNvPicPr>
            <a:picLocks noGrp="1"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6515735" y="44450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8190" name="Group 62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467043" y="1196658"/>
          <a:ext cx="8386762" cy="5092700"/>
        </p:xfrm>
        <a:graphic>
          <a:graphicData uri="http://schemas.openxmlformats.org/drawingml/2006/table">
            <a:tbl>
              <a:tblPr/>
              <a:tblGrid>
                <a:gridCol w="523875"/>
                <a:gridCol w="2584450"/>
                <a:gridCol w="2924175"/>
                <a:gridCol w="2354262"/>
              </a:tblGrid>
              <a:tr h="665163">
                <a:tc gridSpan="2">
                  <a:txBody>
                    <a:bodyPr wrap="square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1657" marR="121657" marT="45711" marB="45711" vert="horz" horzOverflow="overflow">
                    <a:lnL w="1872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 hMerge="1">
                  <a:tcPr/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黑体" panose="02010609060101010101" pitchFamily="49" charset="-122"/>
                        </a:rPr>
                        <a:t>一般违法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121657" marR="121657" marT="60828" marB="60828" vert="horz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黑体" panose="02010609060101010101" pitchFamily="49" charset="-122"/>
                        </a:rPr>
                        <a:t>犯罪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121657" marR="121657" marT="60828" marB="60828" vert="horz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2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</a:tr>
              <a:tr h="1009650">
                <a:tc gridSpan="2">
                  <a:txBody>
                    <a:bodyPr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</a:pPr>
                      <a:endParaRPr kumimoji="0" lang="en-US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</a:pPr>
                      <a:endParaRPr kumimoji="0" lang="en-US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1657" marR="121657" marT="60828" marB="60828" vert="horz" horzOverflow="overflow">
                    <a:lnL w="1872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 hMerge="1">
                  <a:tcPr/>
                </a:tc>
                <a:tc gridSpan="2">
                  <a:txBody>
                    <a:bodyPr wrap="square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45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                  </a:t>
                      </a:r>
                      <a:endParaRPr kumimoji="0" lang="en-US" altLang="zh-CN" sz="4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1657" marR="121657" marT="60828" marB="60828" vert="horz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2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 hMerge="1">
                  <a:tcPr/>
                </a:tc>
              </a:tr>
              <a:tr h="1068388">
                <a:tc rowSpan="3">
                  <a:txBody>
                    <a:bodyPr wrap="square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1657" marR="121657" marT="45711" marB="45711" vert="horz" horzOverflow="overflow">
                    <a:lnL w="1872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</a:pP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1657" marR="121657" marT="60828" marB="60828" vert="horz" horzOverflow="overflow">
                    <a:lnL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1657" marR="121657" marT="45711" marB="45711" vert="horz" horzOverflow="overflow">
                    <a:lnL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1657" marR="121657" marT="45711" marB="45711" vert="horz" horzOverflow="overflow">
                    <a:lnL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2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65163">
                <a:tc vMerge="1">
                  <a:tcPr/>
                </a:tc>
                <a:tc>
                  <a:txBody>
                    <a:bodyPr wrap="square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1657" marR="121657" marT="45711" marB="45711" vert="horz" horzOverflow="overflow">
                    <a:lnL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1657" marR="121657" marT="45711" marB="45711" vert="horz" horzOverflow="overflow">
                    <a:lnL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1657" marR="121657" marT="45711" marB="45711" vert="horz" horzOverflow="overflow">
                    <a:lnL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2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81050">
                <a:tc vMerge="1">
                  <a:tcPr/>
                </a:tc>
                <a:tc>
                  <a:txBody>
                    <a:bodyPr wrap="square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4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  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1657" marR="121657" marT="60828" marB="60828" vert="horz" horzOverflow="overflow">
                    <a:lnL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1657" marR="121657" marT="45711" marB="45711" vert="horz" horzOverflow="overflow">
                    <a:lnL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1657" marR="121657" marT="45711" marB="45711" vert="horz" horzOverflow="overflow">
                    <a:lnL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2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09600">
                <a:tc gridSpan="2">
                  <a:txBody>
                    <a:bodyPr wrap="square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1657" marR="121657" marT="45711" marB="45711" vert="horz" horzOverflow="overflow">
                    <a:lnL w="1872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cPr/>
                </a:tc>
                <a:tc gridSpan="2">
                  <a:txBody>
                    <a:bodyPr wrap="square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1657" marR="121657" marT="45711" marB="45711" vert="horz" horzOverflow="overflow">
                    <a:lnL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2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03A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903" name="CustomShape 3"/>
          <p:cNvSpPr/>
          <p:nvPr>
            <p:custDataLst>
              <p:tags r:id="rId5"/>
            </p:custDataLst>
          </p:nvPr>
        </p:nvSpPr>
        <p:spPr>
          <a:xfrm>
            <a:off x="3635693" y="3501708"/>
            <a:ext cx="2778125" cy="455612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22017" tIns="60828" rIns="122017" bIns="60828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黑体" panose="02010609060101010101" pitchFamily="49" charset="-122"/>
              </a:rPr>
              <a:t>危害不大情节轻微</a:t>
            </a:r>
            <a:endParaRPr lang="en-US" sz="2000">
              <a:ea typeface="黑体" panose="02010609060101010101" pitchFamily="49" charset="-122"/>
            </a:endParaRPr>
          </a:p>
        </p:txBody>
      </p:sp>
      <p:sp>
        <p:nvSpPr>
          <p:cNvPr id="904" name="CustomShape 4"/>
          <p:cNvSpPr/>
          <p:nvPr>
            <p:custDataLst>
              <p:tags r:id="rId6"/>
            </p:custDataLst>
          </p:nvPr>
        </p:nvSpPr>
        <p:spPr>
          <a:xfrm>
            <a:off x="3564255" y="4365308"/>
            <a:ext cx="2887663" cy="42545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22017" tIns="60828" rIns="122017" bIns="60828">
            <a:spAutoFit/>
          </a:bodyPr>
          <a:lstStyle/>
          <a:p>
            <a:pPr>
              <a:defRPr/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黑体" panose="02010609060101010101" pitchFamily="49" charset="-122"/>
              </a:rPr>
              <a:t>违反了刑法以外的法律</a:t>
            </a:r>
            <a:endParaRPr lang="en-US" sz="2000">
              <a:ea typeface="黑体" panose="02010609060101010101" pitchFamily="49" charset="-122"/>
            </a:endParaRPr>
          </a:p>
        </p:txBody>
      </p:sp>
      <p:sp>
        <p:nvSpPr>
          <p:cNvPr id="906" name="CustomShape 6"/>
          <p:cNvSpPr/>
          <p:nvPr>
            <p:custDataLst>
              <p:tags r:id="rId7"/>
            </p:custDataLst>
          </p:nvPr>
        </p:nvSpPr>
        <p:spPr>
          <a:xfrm>
            <a:off x="3635693" y="5733733"/>
            <a:ext cx="4951412" cy="42545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22017" tIns="60828" rIns="122017" bIns="60828">
            <a:spAutoFit/>
          </a:bodyPr>
          <a:lstStyle/>
          <a:p>
            <a:pPr>
              <a:defRPr/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黑体" panose="02010609060101010101" pitchFamily="49" charset="-122"/>
              </a:rPr>
              <a:t>一般违法和犯罪之间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黑体" panose="02010609060101010101" pitchFamily="49" charset="-122"/>
              </a:rPr>
              <a:t>没有不可逾越的鸿沟</a:t>
            </a:r>
            <a:endParaRPr lang="en-US" sz="2000">
              <a:ea typeface="黑体" panose="02010609060101010101" pitchFamily="49" charset="-122"/>
            </a:endParaRPr>
          </a:p>
        </p:txBody>
      </p:sp>
      <p:sp>
        <p:nvSpPr>
          <p:cNvPr id="907" name="CustomShape 7"/>
          <p:cNvSpPr/>
          <p:nvPr>
            <p:custDataLst>
              <p:tags r:id="rId8"/>
            </p:custDataLst>
          </p:nvPr>
        </p:nvSpPr>
        <p:spPr>
          <a:xfrm>
            <a:off x="6588443" y="3501708"/>
            <a:ext cx="2235200" cy="455612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22017" tIns="60828" rIns="122017" bIns="60828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黑体" panose="02010609060101010101" pitchFamily="49" charset="-122"/>
              </a:rPr>
              <a:t>危害大情节严重</a:t>
            </a:r>
            <a:endParaRPr lang="en-US" sz="2000">
              <a:ea typeface="黑体" panose="02010609060101010101" pitchFamily="49" charset="-122"/>
            </a:endParaRPr>
          </a:p>
        </p:txBody>
      </p:sp>
      <p:sp>
        <p:nvSpPr>
          <p:cNvPr id="908" name="CustomShape 8"/>
          <p:cNvSpPr/>
          <p:nvPr>
            <p:custDataLst>
              <p:tags r:id="rId9"/>
            </p:custDataLst>
          </p:nvPr>
        </p:nvSpPr>
        <p:spPr>
          <a:xfrm>
            <a:off x="6804343" y="4293870"/>
            <a:ext cx="1528762" cy="455613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22017" tIns="60828" rIns="122017" bIns="60828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黑体" panose="02010609060101010101" pitchFamily="49" charset="-122"/>
              </a:rPr>
              <a:t>触犯了刑法</a:t>
            </a:r>
            <a:endParaRPr lang="en-US" sz="2000">
              <a:ea typeface="黑体" panose="02010609060101010101" pitchFamily="49" charset="-122"/>
            </a:endParaRPr>
          </a:p>
        </p:txBody>
      </p:sp>
      <p:sp>
        <p:nvSpPr>
          <p:cNvPr id="909" name="CustomShape 9"/>
          <p:cNvSpPr/>
          <p:nvPr>
            <p:custDataLst>
              <p:tags r:id="rId10"/>
            </p:custDataLst>
          </p:nvPr>
        </p:nvSpPr>
        <p:spPr>
          <a:xfrm>
            <a:off x="6948805" y="5086033"/>
            <a:ext cx="1265238" cy="455612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22017" tIns="60828" rIns="122017" bIns="60828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黑体" panose="02010609060101010101" pitchFamily="49" charset="-122"/>
              </a:rPr>
              <a:t>刑罚处罚</a:t>
            </a:r>
            <a:endParaRPr lang="en-US" sz="2000">
              <a:ea typeface="黑体" panose="02010609060101010101" pitchFamily="49" charset="-122"/>
            </a:endParaRPr>
          </a:p>
        </p:txBody>
      </p:sp>
      <p:sp>
        <p:nvSpPr>
          <p:cNvPr id="913" name="CustomShape 13"/>
          <p:cNvSpPr/>
          <p:nvPr>
            <p:custDataLst>
              <p:tags r:id="rId11"/>
            </p:custDataLst>
          </p:nvPr>
        </p:nvSpPr>
        <p:spPr>
          <a:xfrm>
            <a:off x="540068" y="3428683"/>
            <a:ext cx="431800" cy="1595437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89983" tIns="44991" rIns="89983" bIns="44991">
            <a:spAutoFit/>
          </a:bodyPr>
          <a:lstStyle/>
          <a:p>
            <a:pPr algn="ctr">
              <a:lnSpc>
                <a:spcPct val="110000"/>
              </a:lnSpc>
              <a:defRPr/>
            </a:pPr>
            <a:endParaRPr lang="en-US" altLang="zh-CN"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2400">
                <a:solidFill>
                  <a:srgbClr val="3E3D2D"/>
                </a:solidFill>
                <a:latin typeface="微软雅黑" panose="020B0503020204020204" charset="-122"/>
                <a:ea typeface="黑体" panose="02010609060101010101" pitchFamily="49" charset="-122"/>
              </a:rPr>
              <a:t>不</a:t>
            </a:r>
            <a:endParaRPr lang="zh-CN" altLang="en-US" sz="2400">
              <a:solidFill>
                <a:srgbClr val="3E3D2D"/>
              </a:solidFill>
              <a:latin typeface="微软雅黑" panose="020B0503020204020204" charset="-122"/>
              <a:ea typeface="黑体" panose="02010609060101010101" pitchFamily="49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2400">
                <a:solidFill>
                  <a:srgbClr val="3E3D2D"/>
                </a:solidFill>
                <a:latin typeface="微软雅黑" panose="020B0503020204020204" charset="-122"/>
                <a:ea typeface="黑体" panose="02010609060101010101" pitchFamily="49" charset="-122"/>
              </a:rPr>
              <a:t>同</a:t>
            </a:r>
            <a:endParaRPr lang="zh-CN" altLang="en-US" sz="2400">
              <a:solidFill>
                <a:srgbClr val="3E3D2D"/>
              </a:solidFill>
              <a:latin typeface="微软雅黑" panose="020B0503020204020204" charset="-122"/>
              <a:ea typeface="黑体" panose="02010609060101010101" pitchFamily="49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2400">
                <a:solidFill>
                  <a:srgbClr val="3E3D2D"/>
                </a:solidFill>
                <a:latin typeface="微软雅黑" panose="020B0503020204020204" charset="-122"/>
                <a:ea typeface="黑体" panose="02010609060101010101" pitchFamily="49" charset="-122"/>
              </a:rPr>
              <a:t>点</a:t>
            </a:r>
            <a:endParaRPr lang="en-US" sz="2400">
              <a:ea typeface="黑体" panose="02010609060101010101" pitchFamily="49" charset="-122"/>
            </a:endParaRPr>
          </a:p>
        </p:txBody>
      </p:sp>
      <p:sp>
        <p:nvSpPr>
          <p:cNvPr id="24617" name="Rectangle 4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259205" y="2204720"/>
            <a:ext cx="125095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3E3D2D"/>
                </a:solidFill>
                <a:ea typeface="黑体" panose="02010609060101010101" pitchFamily="49" charset="-122"/>
              </a:rPr>
              <a:t>共同点</a:t>
            </a:r>
            <a:endParaRPr lang="zh-CN" altLang="en-US" sz="2800">
              <a:solidFill>
                <a:srgbClr val="3E3D2D"/>
              </a:solidFill>
              <a:ea typeface="黑体" panose="02010609060101010101" pitchFamily="49" charset="-122"/>
            </a:endParaRPr>
          </a:p>
        </p:txBody>
      </p:sp>
      <p:sp>
        <p:nvSpPr>
          <p:cNvPr id="48174" name="Rectangle 46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780155" y="1917383"/>
            <a:ext cx="4672013" cy="1187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违法行为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社会危害性</a:t>
            </a:r>
            <a:endParaRPr 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应承担法律责任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175" name="Rectangle 4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635693" y="4870133"/>
            <a:ext cx="2808287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200">
                <a:solidFill>
                  <a:srgbClr val="000000"/>
                </a:solidFill>
                <a:ea typeface="黑体" panose="02010609060101010101" pitchFamily="49" charset="-122"/>
              </a:rPr>
              <a:t>承担相应的民事责任</a:t>
            </a:r>
            <a:endParaRPr lang="en-US" sz="2200">
              <a:ea typeface="黑体" panose="02010609060101010101" pitchFamily="49" charset="-122"/>
            </a:endParaRPr>
          </a:p>
          <a:p>
            <a:r>
              <a:rPr lang="zh-CN" altLang="en-US" sz="2200">
                <a:solidFill>
                  <a:srgbClr val="000000"/>
                </a:solidFill>
                <a:ea typeface="黑体" panose="02010609060101010101" pitchFamily="49" charset="-122"/>
              </a:rPr>
              <a:t>或行政制裁</a:t>
            </a:r>
            <a:endParaRPr lang="en-US" sz="22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24620" name="Rectangle 5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043305" y="3428683"/>
            <a:ext cx="26225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000000"/>
                </a:solidFill>
                <a:ea typeface="黑体" panose="02010609060101010101" pitchFamily="49" charset="-122"/>
              </a:rPr>
              <a:t>对社会的危害程度</a:t>
            </a:r>
            <a:endParaRPr lang="zh-CN" altLang="en-US" sz="24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24621" name="Rectangle 55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330643" y="4293870"/>
            <a:ext cx="1708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000000"/>
                </a:solidFill>
                <a:ea typeface="黑体" panose="02010609060101010101" pitchFamily="49" charset="-122"/>
              </a:rPr>
              <a:t>触犯的法律</a:t>
            </a:r>
            <a:endParaRPr lang="en-US" sz="24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24622" name="Rectangle 56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114743" y="5013008"/>
            <a:ext cx="23177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000000"/>
                </a:solidFill>
                <a:ea typeface="黑体" panose="02010609060101010101" pitchFamily="49" charset="-122"/>
              </a:rPr>
              <a:t>应承担法律责任</a:t>
            </a:r>
            <a:endParaRPr lang="zh-CN" altLang="en-US" sz="24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24623" name="Rectangle 57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259205" y="5733733"/>
            <a:ext cx="7937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000000"/>
                </a:solidFill>
                <a:ea typeface="黑体" panose="02010609060101010101" pitchFamily="49" charset="-122"/>
              </a:rPr>
              <a:t>联系</a:t>
            </a:r>
            <a:endParaRPr lang="zh-CN" altLang="en-US" sz="24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3" dur="5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8"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 additive="repl">
                                        <p:cTn id="23" dur="2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8"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9" dur="5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4" dur="5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74" grpId="0"/>
      <p:bldP spid="4817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44450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22534" name="图片 1"/>
          <p:cNvPicPr>
            <a:picLocks noGrp="1"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6515735" y="44450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>
            <p:custDataLst>
              <p:tags r:id="rId4"/>
            </p:custDataLst>
          </p:nvPr>
        </p:nvSpPr>
        <p:spPr>
          <a:xfrm>
            <a:off x="899795" y="764540"/>
            <a:ext cx="7789545" cy="57734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</a:pPr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（3）刑罚种类</a:t>
            </a:r>
            <a:r>
              <a:rPr lang="en-US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:</a:t>
            </a:r>
            <a:endParaRPr lang="en-US" sz="2400" b="0">
              <a:solidFill>
                <a:srgbClr val="FF0000"/>
              </a:solidFill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en-US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根据我国刑法规定，刑罚分为主刑和附加刑两大类。主刑包括管制、拘役、有期徒刑、无期徒刑和死刑；附加刑包括罚金、剥夺政治权利、没收财产、驱逐出境。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（4）怎样预防违法犯罪</a:t>
            </a:r>
            <a:r>
              <a:rPr lang="en-US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?</a:t>
            </a:r>
            <a:endParaRPr lang="en-US" sz="2400" b="0">
              <a:solidFill>
                <a:srgbClr val="FF0000"/>
              </a:solidFill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①要珍惜美好生活，认清犯罪危害，远离犯罪。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②预防犯罪，需要我们杜绝不良行为。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③我们应增强法治观念,依法自律，做一个自觉守法的人。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④我们要从小事做起，避免沾染不良习气，自觉遵纪守法，防患于未然。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（5）不良行为、一般违法行为、犯罪行为三者联系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en-US" alt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它们之间没有不可逾越的鸿沟，不良行为如不及时改正，发展下去可能成为违法行为；严重不良行为如不及时改正，极易滑向犯罪深渊。</a:t>
            </a:r>
            <a:endParaRPr lang="zh-CN" altLang="en-US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44450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22534" name="图片 1"/>
          <p:cNvPicPr>
            <a:picLocks noGrp="1"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6515735" y="44450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50975" y="2997200"/>
            <a:ext cx="657225" cy="954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刑 罚</a:t>
            </a:r>
            <a:endParaRPr lang="zh-CN" altLang="en-US" sz="2800" b="1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530475" y="2270125"/>
            <a:ext cx="1008063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主刑</a:t>
            </a:r>
            <a:endParaRPr lang="zh-CN" altLang="en-US" sz="2800" b="1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449513" y="4870450"/>
            <a:ext cx="1517650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附加刑</a:t>
            </a:r>
            <a:endParaRPr lang="zh-CN" altLang="en-US" sz="2800" b="1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左大括号 6"/>
          <p:cNvSpPr/>
          <p:nvPr>
            <p:custDataLst>
              <p:tags r:id="rId7"/>
            </p:custDataLst>
          </p:nvPr>
        </p:nvSpPr>
        <p:spPr bwMode="auto">
          <a:xfrm>
            <a:off x="2124075" y="1987550"/>
            <a:ext cx="368300" cy="3657600"/>
          </a:xfrm>
          <a:prstGeom prst="leftBrace">
            <a:avLst>
              <a:gd name="adj1" fmla="val 3760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fontAlgn="auto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z="2800" b="1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</a:endParaRPr>
          </a:p>
        </p:txBody>
      </p:sp>
      <p:sp>
        <p:nvSpPr>
          <p:cNvPr id="7" name="左大括号 7"/>
          <p:cNvSpPr/>
          <p:nvPr>
            <p:custDataLst>
              <p:tags r:id="rId8"/>
            </p:custDataLst>
          </p:nvPr>
        </p:nvSpPr>
        <p:spPr bwMode="auto">
          <a:xfrm>
            <a:off x="3516313" y="1404938"/>
            <a:ext cx="368300" cy="2447925"/>
          </a:xfrm>
          <a:prstGeom prst="leftBrace">
            <a:avLst>
              <a:gd name="adj1" fmla="val 376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fontAlgn="auto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z="2800" b="1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</a:endParaRPr>
          </a:p>
        </p:txBody>
      </p:sp>
      <p:sp>
        <p:nvSpPr>
          <p:cNvPr id="8" name="左大括号 8"/>
          <p:cNvSpPr/>
          <p:nvPr>
            <p:custDataLst>
              <p:tags r:id="rId9"/>
            </p:custDataLst>
          </p:nvPr>
        </p:nvSpPr>
        <p:spPr bwMode="auto">
          <a:xfrm>
            <a:off x="3805238" y="4100513"/>
            <a:ext cx="368300" cy="2132012"/>
          </a:xfrm>
          <a:prstGeom prst="leftBrace">
            <a:avLst>
              <a:gd name="adj1" fmla="val 3765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fontAlgn="auto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z="2800" b="1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</a:endParaRPr>
          </a:p>
        </p:txBody>
      </p:sp>
      <p:sp>
        <p:nvSpPr>
          <p:cNvPr id="9" name="矩形 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924300" y="1268413"/>
            <a:ext cx="1087438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管 制</a:t>
            </a:r>
            <a:endParaRPr lang="zh-CN" altLang="en-US" sz="2800" b="1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914775" y="1790700"/>
            <a:ext cx="1087438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拘 役</a:t>
            </a:r>
            <a:endParaRPr lang="zh-CN" altLang="en-US" sz="2800" b="1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911600" y="2314575"/>
            <a:ext cx="1627188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有期徒刑</a:t>
            </a:r>
            <a:endParaRPr lang="zh-CN" altLang="en-US" sz="2800" b="1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11600" y="2865438"/>
            <a:ext cx="1627188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无期徒刑</a:t>
            </a:r>
            <a:endParaRPr lang="zh-CN" altLang="en-US" sz="2800" b="1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913188" y="3403600"/>
            <a:ext cx="1087437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死 刑</a:t>
            </a:r>
            <a:endParaRPr lang="zh-CN" altLang="en-US" sz="2800" b="1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192588" y="4071938"/>
            <a:ext cx="1087437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罚 金</a:t>
            </a:r>
            <a:endParaRPr lang="zh-CN" altLang="en-US" sz="2800" b="1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173538" y="4627563"/>
            <a:ext cx="2347912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剥夺政治权利</a:t>
            </a:r>
            <a:endParaRPr lang="zh-CN" altLang="en-US" sz="2800" b="1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192588" y="5153025"/>
            <a:ext cx="1627187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没收财产</a:t>
            </a:r>
            <a:endParaRPr lang="zh-CN" altLang="en-US" sz="2800" b="1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211638" y="5678488"/>
            <a:ext cx="1627187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驱逐出境</a:t>
            </a:r>
            <a:endParaRPr lang="zh-CN" altLang="en-US" sz="2800" b="1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819775" y="1844675"/>
            <a:ext cx="3188335" cy="20612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主刑只</a:t>
            </a:r>
            <a:endParaRPr lang="zh-CN" altLang="en-US" sz="3200" b="1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b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能单独</a:t>
            </a:r>
            <a:endParaRPr lang="zh-CN" altLang="en-US" sz="3200" b="1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b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使用，不能两个主刑一起</a:t>
            </a:r>
            <a:r>
              <a:rPr lang="zh-CN" altLang="en-US" sz="3200" b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用</a:t>
            </a:r>
            <a:endParaRPr lang="zh-CN" altLang="en-US" sz="3200" b="1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516688" y="4797425"/>
            <a:ext cx="2411412" cy="1076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附加刑可以同时使用</a:t>
            </a:r>
            <a:endParaRPr lang="zh-CN" altLang="en-US" sz="3200" b="1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7649" name="矩形 1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68313" y="692785"/>
            <a:ext cx="221615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  <a:cs typeface="华文行楷" panose="02010800040101010101" charset="-122"/>
              </a:rPr>
              <a:t>刑罚的种类</a:t>
            </a:r>
            <a:endParaRPr lang="zh-CN" altLang="zh-CN" sz="3200">
              <a:latin typeface="黑体" panose="02010609060101010101" pitchFamily="49" charset="-122"/>
              <a:ea typeface="黑体" panose="02010609060101010101" pitchFamily="49" charset="-122"/>
              <a:cs typeface="华文行楷" panose="0201080004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44450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22534" name="图片 1"/>
          <p:cNvPicPr>
            <a:picLocks noGrp="1"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6515735" y="44450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>
            <p:custDataLst>
              <p:tags r:id="rId4"/>
            </p:custDataLst>
          </p:nvPr>
        </p:nvSpPr>
        <p:spPr>
          <a:xfrm>
            <a:off x="1187450" y="980440"/>
            <a:ext cx="7165975" cy="5262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alt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</a:t>
            </a:r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）请从国家、学校、家庭、个人的角度，就预防未成年人违法犯罪提几条合理化建议。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国家：完善相应的法律法规，加大执法力度，严厉打击侵害耒成年人合法权益的违法犯罪行为。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学校：加强对未成年人的教育和管理，加强未成年人的思想道德建设，引导学生全面发展。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家庭：家长要以健康的思想和良好品行教育和影响未成年子女。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未成年人：应增强法治观念,依法自律，做一个自觉守法的人；从小事做起杜绝不良行为，自觉遵纪守法，防患于未然。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【命题趋势】</a:t>
            </a:r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高频考点。常结合案例和漫画，考查犯罪的定义和基本特征，刑罚的含义和种类，以及未成年犯罪的原因和如何预防犯罪。</a:t>
            </a:r>
            <a:endParaRPr lang="zh-CN" altLang="en-US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44450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22534" name="图片 1"/>
          <p:cNvPicPr>
            <a:picLocks noGrp="1"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6515735" y="44450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83"/>
          <p:cNvSpPr txBox="1"/>
          <p:nvPr>
            <p:custDataLst>
              <p:tags r:id="rId4"/>
            </p:custDataLst>
          </p:nvPr>
        </p:nvSpPr>
        <p:spPr>
          <a:xfrm>
            <a:off x="1043940" y="1700530"/>
            <a:ext cx="7378700" cy="4419600"/>
          </a:xfrm>
          <a:prstGeom prst="rect">
            <a:avLst/>
          </a:prstGeom>
          <a:noFill/>
        </p:spPr>
        <p:txBody>
          <a:bodyPr vert="horz" wrap="square" lIns="42188" tIns="0" rIns="0" bIns="0" rtlCol="0" anchor="t" anchorCtr="0">
            <a:no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①在遇到法律问题或者权益受到侵害时，要及时</a:t>
            </a:r>
            <a:r>
              <a:rPr lang="zh-CN" altLang="en-US" sz="24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寻求法律救助</a:t>
            </a:r>
            <a:r>
              <a:rPr lang="zh-CN" altLang="en-US" sz="24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，依靠</a:t>
            </a:r>
            <a:r>
              <a:rPr lang="zh-CN" altLang="en-US" sz="24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法律</a:t>
            </a:r>
            <a:r>
              <a:rPr lang="zh-CN" altLang="en-US" sz="24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维护自己的合法权益。</a:t>
            </a:r>
            <a:endParaRPr lang="zh-CN" altLang="en-US" sz="24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②通过</a:t>
            </a:r>
            <a:r>
              <a:rPr lang="zh-CN" altLang="en-US" sz="24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法律服务机构</a:t>
            </a:r>
            <a:r>
              <a:rPr lang="zh-CN" altLang="en-US" sz="24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来维护合法权益。</a:t>
            </a:r>
            <a:endParaRPr lang="zh-CN" altLang="en-US" sz="24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  <a:sym typeface="+mn-ea"/>
              </a:rPr>
              <a:t>③受到非法侵害，可以寻求</a:t>
            </a:r>
            <a:r>
              <a:rPr lang="zh-CN" altLang="en-US" sz="24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  <a:sym typeface="+mn-ea"/>
              </a:rPr>
              <a:t>国家的法律救济</a:t>
            </a:r>
            <a:r>
              <a:rPr lang="zh-CN" altLang="en-US" sz="24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  <a:sym typeface="+mn-ea"/>
              </a:rPr>
              <a:t>。我们可以依法到</a:t>
            </a:r>
            <a:r>
              <a:rPr lang="zh-CN" altLang="en-US" sz="24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  <a:sym typeface="+mn-ea"/>
              </a:rPr>
              <a:t>公安机关、人民法院或人民检察院</a:t>
            </a:r>
            <a:r>
              <a:rPr lang="zh-CN" altLang="en-US" sz="24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  <a:sym typeface="+mn-ea"/>
              </a:rPr>
              <a:t>中的任何一个机关控告、举报，必要时可以直接向人民法院</a:t>
            </a:r>
            <a:r>
              <a:rPr lang="zh-CN" altLang="en-US" sz="24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  <a:sym typeface="+mn-ea"/>
              </a:rPr>
              <a:t>起诉</a:t>
            </a:r>
            <a:r>
              <a:rPr lang="zh-CN" altLang="en-US" sz="24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4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  <a:sym typeface="+mn-ea"/>
              </a:rPr>
              <a:t>④使用</a:t>
            </a:r>
            <a:r>
              <a:rPr lang="zh-CN" altLang="en-US" sz="24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  <a:sym typeface="+mn-ea"/>
              </a:rPr>
              <a:t>诉讼</a:t>
            </a:r>
            <a:r>
              <a:rPr lang="zh-CN" altLang="en-US" sz="24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  <a:sym typeface="+mn-ea"/>
              </a:rPr>
              <a:t>手段，通过</a:t>
            </a:r>
            <a:r>
              <a:rPr lang="zh-CN" altLang="en-US" sz="24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  <a:sym typeface="+mn-ea"/>
              </a:rPr>
              <a:t>打官司</a:t>
            </a:r>
            <a:r>
              <a:rPr lang="zh-CN" altLang="en-US" sz="24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  <a:sym typeface="+mn-ea"/>
              </a:rPr>
              <a:t>讨回公道。</a:t>
            </a:r>
            <a:endParaRPr lang="zh-CN" altLang="en-US" sz="24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"/>
            </p:custDataLst>
          </p:nvPr>
        </p:nvSpPr>
        <p:spPr>
          <a:xfrm>
            <a:off x="683260" y="836930"/>
            <a:ext cx="50800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lang="zh-CN" sz="2400" b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考点</a:t>
            </a:r>
            <a:r>
              <a:rPr lang="en-US" sz="2400" b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8</a:t>
            </a:r>
            <a:r>
              <a:rPr lang="zh-CN" sz="2400" b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：善用法律</a:t>
            </a:r>
            <a:endParaRPr lang="zh-CN" sz="2400" b="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（1）遇到侵害,怎样依法求助?</a:t>
            </a:r>
            <a:r>
              <a:rPr lang="zh-CN" sz="2400" b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
</a:t>
            </a:r>
            <a:endParaRPr lang="zh-CN" altLang="en-US" sz="2400" b="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44450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22534" name="图片 1"/>
          <p:cNvPicPr>
            <a:picLocks noGrp="1"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6515735" y="44450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>
            <p:custDataLst>
              <p:tags r:id="rId4"/>
            </p:custDataLst>
          </p:nvPr>
        </p:nvSpPr>
        <p:spPr>
          <a:xfrm>
            <a:off x="682625" y="908685"/>
            <a:ext cx="7880350" cy="54082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</a:pPr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（2）诉讼的作用和类型：</a:t>
            </a:r>
            <a:endParaRPr lang="zh-CN" sz="2400" b="0">
              <a:solidFill>
                <a:srgbClr val="FF0000"/>
              </a:solidFill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en-US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诉讼是处理纠纷、应对侵害最正规、最权威、最有效的手段。如果受到非法侵害,通过非诉讼手段不能解决问题,就要通过使用诉讼手段,通过打官司讨回公道。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en-US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三种类型</a:t>
            </a:r>
            <a:r>
              <a:rPr lang="en-US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:</a:t>
            </a: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民事诉讼、行政诉讼（民告官）、刑事诉讼。</a:t>
            </a:r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（3）为什么同违法犯罪做斗争要“有勇有谋”？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zh-CN" altLang="en-US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①同违法犯罪作斗争，是包括我们青少年在内的全体公民义不容辞的责任。（有勇）</a:t>
            </a:r>
            <a:endParaRPr lang="zh-CN" altLang="en-US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zh-CN" altLang="en-US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②见义勇为作为高尚的品质，历来受到全社会的褒扬和敬佩。（有勇）</a:t>
            </a:r>
            <a:endParaRPr lang="zh-CN" altLang="en-US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zh-CN" altLang="en-US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③未成年人体力不具优势，心智尚未成熟，如果鲁莽行事，自己极易受到伤害，也不利于制止违法犯罪。(有谋)</a:t>
            </a:r>
            <a:endParaRPr lang="zh-CN" altLang="en-US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44450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22534" name="图片 1"/>
          <p:cNvPicPr>
            <a:picLocks noGrp="1"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6515735" y="44450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>
            <p:custDataLst>
              <p:tags r:id="rId4"/>
            </p:custDataLst>
          </p:nvPr>
        </p:nvSpPr>
        <p:spPr>
          <a:xfrm>
            <a:off x="827405" y="764540"/>
            <a:ext cx="7573010" cy="57734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</a:pPr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alt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</a:t>
            </a:r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）青少年如何有勇有谋应对违法犯罪？</a:t>
            </a:r>
            <a:endParaRPr lang="zh-CN" sz="2400" b="0">
              <a:solidFill>
                <a:srgbClr val="FF0000"/>
              </a:solidFill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①当国家、公共利益、本人或他人的权益受到不法侵害时，我们要</a:t>
            </a:r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敢于并善于依法维护正当权益</a:t>
            </a: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②在面对违法犯罪时，我们要在</a:t>
            </a:r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保全自己、减少伤害</a:t>
            </a: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的前提下，采取</a:t>
            </a:r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机智灵活的方式</a:t>
            </a: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，同违法犯罪作斗争。如：及时拨打</a:t>
            </a:r>
            <a:r>
              <a:rPr lang="en-US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110</a:t>
            </a: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报警电话或争取其他成人的帮助；虚张声势，与违法犯罪分子巧妙周旋；记住违法犯罪分子的体貌特征；了解违法犯罪分子的去向；保护好作案现场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③我们要积极</a:t>
            </a:r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弘扬社会主义法治精神</a:t>
            </a: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，形成守法光荣、违法可耻的观念，做到自觉守法、遇到找到法、解决问题靠法。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【命题趋势】</a:t>
            </a:r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高频考点。常考查法治意识，知道遇到侵权行为要善用法律维护自身的合法权益，及维权的途径、方式；我们与违法犯罪作斗争时，既要勇敢，又要机智。</a:t>
            </a:r>
            <a:endParaRPr lang="zh-CN" altLang="en-US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4" name="图片 1"/>
          <p:cNvPicPr>
            <a:picLocks noGrp="1"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 bwMode="auto">
          <a:xfrm>
            <a:off x="6516370" y="0"/>
            <a:ext cx="2397760" cy="1208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909445" y="260985"/>
            <a:ext cx="43186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（三）本单元的核心观点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"/>
            </p:custDataLst>
          </p:nvPr>
        </p:nvSpPr>
        <p:spPr>
          <a:xfrm>
            <a:off x="741680" y="980440"/>
            <a:ext cx="7788910" cy="56311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1、社会生活需要良好的社会秩序，社会规则明确社会秩序的内容，保障社会秩序的实现。</a:t>
            </a:r>
            <a:endParaRPr lang="zh-CN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00000"/>
              </a:lnSpc>
            </a:pP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2、自由不是随身所欲，它受道德、纪律、法律等社会规则的约束。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00000"/>
              </a:lnSpc>
            </a:pPr>
            <a:r>
              <a:rPr lang="en-US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、社会规则是人们享有自由的保障。人们建立规则的目的不是限制自由，而是保证每个人不越过自由的边界。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00000"/>
              </a:lnSpc>
            </a:pPr>
            <a:r>
              <a:rPr lang="en-US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</a:t>
            </a:r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</a:t>
            </a: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遵守社会规则需要他律和自律。需要我们发自内心地敬畏规则，将规则作为自己行动的准绳。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00000"/>
              </a:lnSpc>
            </a:pPr>
            <a:r>
              <a:rPr lang="en-US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</a:t>
            </a:r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、尊重他人要做到：积极关注、重视他人、平等对待他人、学会换位思考、学会欣赏他人。</a:t>
            </a:r>
            <a:endParaRPr lang="zh-CN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00000"/>
              </a:lnSpc>
            </a:pPr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6、文明有礼是一个人立身处世的前提，文明有礼促进社会和谐，文明有礼体现国家形象。</a:t>
            </a:r>
            <a:endParaRPr lang="zh-CN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00000"/>
              </a:lnSpc>
            </a:pP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7、诚信是社会主义核心价值观和公民基本道德规范的重要内容，是诚信是中华民族的传统美德，也是一项民法原则。</a:t>
            </a:r>
            <a:endParaRPr lang="zh-CN" altLang="en-US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 bwMode="auto">
          <a:xfrm>
            <a:off x="-36830" y="4445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>
            <p:custDataLst>
              <p:tags r:id="rId3"/>
            </p:custDataLst>
          </p:nvPr>
        </p:nvSpPr>
        <p:spPr>
          <a:xfrm>
            <a:off x="827405" y="476885"/>
            <a:ext cx="747141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800" b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二、考试题型：本专题是中考常考内容，题型以辨别题、选择题为主，简答题也常涉及。</a:t>
            </a:r>
            <a:endParaRPr lang="zh-CN" altLang="en-US" sz="2800" b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755650" y="2061210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lang="zh-CN" sz="2800" b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（一）单元知识一句话串讲：</a:t>
            </a:r>
            <a:endParaRPr lang="zh-CN" altLang="en-US" sz="2800" b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899795" y="1485265"/>
            <a:ext cx="32131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800" b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三、单元知识点</a:t>
            </a:r>
            <a:endParaRPr lang="zh-CN" altLang="en-US" sz="2800" b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366395" y="4581525"/>
            <a:ext cx="8310245" cy="1783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304800"/>
            <a:r>
              <a:rPr sz="2200" b="0">
                <a:solidFill>
                  <a:schemeClr val="bg1"/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</a:rPr>
              <a:t>社会生活需要良好的社会秩序，离不开社会规则的维系，要求遵守规则。法律和道德是调节人们行为的两种主要的社会规则，在社会生活中要讲道德，学会尊重他人、以礼待人、诚实守信，做社会主义道德的践行者。在社会生活中认识到法不可违，积极预防违法犯罪，学会善用法律，维护合法权益</a:t>
            </a:r>
            <a:r>
              <a:rPr lang="zh-CN" sz="2200" b="0">
                <a:solidFill>
                  <a:schemeClr val="bg1"/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</a:rPr>
              <a:t>。做守法公民</a:t>
            </a:r>
            <a:r>
              <a:rPr sz="2200" b="0">
                <a:solidFill>
                  <a:schemeClr val="bg1"/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</a:rPr>
              <a:t>。</a:t>
            </a:r>
            <a:endParaRPr sz="2200" b="0">
              <a:solidFill>
                <a:schemeClr val="bg1"/>
              </a:solidFill>
              <a:uFillTx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24815" y="2788920"/>
            <a:ext cx="1210310" cy="433705"/>
          </a:xfrm>
          <a:prstGeom prst="rect">
            <a:avLst/>
          </a:prstGeom>
          <a:solidFill>
            <a:schemeClr val="bg1"/>
          </a:solidFill>
          <a:ln w="9525">
            <a:solidFill>
              <a:srgbClr val="FF9933"/>
            </a:solidFill>
            <a:miter lim="800000"/>
          </a:ln>
        </p:spPr>
        <p:txBody>
          <a:bodyPr/>
          <a:lstStyle/>
          <a:p>
            <a:pPr marL="342900" indent="-342900" algn="ctr">
              <a:lnSpc>
                <a:spcPct val="100000"/>
              </a:lnSpc>
              <a:spcBef>
                <a:spcPct val="20000"/>
              </a:spcBef>
            </a:pPr>
            <a:r>
              <a:rPr lang="zh-CN" altLang="en-US" sz="200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社会生活</a:t>
            </a:r>
            <a:endParaRPr lang="zh-CN" altLang="en-US" sz="200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  <p:cxnSp>
        <p:nvCxnSpPr>
          <p:cNvPr id="5" name="直接箭头连接符 4"/>
          <p:cNvCxnSpPr/>
          <p:nvPr>
            <p:custDataLst>
              <p:tags r:id="rId8"/>
            </p:custDataLst>
          </p:nvPr>
        </p:nvCxnSpPr>
        <p:spPr>
          <a:xfrm flipV="1">
            <a:off x="1691640" y="3192780"/>
            <a:ext cx="1323975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矩形 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920875" y="2680970"/>
            <a:ext cx="880110" cy="433705"/>
          </a:xfrm>
          <a:prstGeom prst="rect">
            <a:avLst/>
          </a:prstGeom>
          <a:solidFill>
            <a:schemeClr val="bg1"/>
          </a:solidFill>
          <a:ln w="9525">
            <a:solidFill>
              <a:srgbClr val="FF9933"/>
            </a:solidFill>
            <a:miter lim="800000"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</a:pPr>
            <a:r>
              <a:rPr lang="zh-CN" altLang="en-US" sz="240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需要</a:t>
            </a:r>
            <a:endParaRPr lang="zh-CN" altLang="en-US" sz="240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072130" y="2764155"/>
            <a:ext cx="1436370" cy="433070"/>
          </a:xfrm>
          <a:prstGeom prst="rect">
            <a:avLst/>
          </a:prstGeom>
          <a:solidFill>
            <a:schemeClr val="bg1"/>
          </a:solidFill>
          <a:ln w="9525">
            <a:solidFill>
              <a:srgbClr val="FF9933"/>
            </a:solidFill>
            <a:miter lim="800000"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</a:pPr>
            <a:r>
              <a:rPr lang="zh-CN" altLang="en-US" sz="240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社会秩序</a:t>
            </a:r>
            <a:endParaRPr lang="zh-CN" altLang="en-US" sz="240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  <p:cxnSp>
        <p:nvCxnSpPr>
          <p:cNvPr id="8" name="直接箭头连接符 7"/>
          <p:cNvCxnSpPr/>
          <p:nvPr>
            <p:custDataLst>
              <p:tags r:id="rId11"/>
            </p:custDataLst>
          </p:nvPr>
        </p:nvCxnSpPr>
        <p:spPr>
          <a:xfrm flipV="1">
            <a:off x="4572000" y="3192145"/>
            <a:ext cx="1323975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779645" y="2636520"/>
            <a:ext cx="880110" cy="433705"/>
          </a:xfrm>
          <a:prstGeom prst="rect">
            <a:avLst/>
          </a:prstGeom>
          <a:solidFill>
            <a:schemeClr val="bg1"/>
          </a:solidFill>
          <a:ln w="9525">
            <a:solidFill>
              <a:srgbClr val="FF9933"/>
            </a:solidFill>
            <a:miter lim="800000"/>
          </a:ln>
        </p:spPr>
        <p:txBody>
          <a:bodyPr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要求</a:t>
            </a:r>
            <a:endParaRPr lang="zh-CN" altLang="en-US" sz="240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930900" y="2853055"/>
            <a:ext cx="1524000" cy="463550"/>
          </a:xfrm>
          <a:prstGeom prst="rect">
            <a:avLst/>
          </a:prstGeom>
          <a:solidFill>
            <a:schemeClr val="bg1"/>
          </a:solidFill>
          <a:ln w="9525">
            <a:solidFill>
              <a:srgbClr val="FF9933"/>
            </a:solidFill>
            <a:miter lim="800000"/>
          </a:ln>
        </p:spPr>
        <p:txBody>
          <a:bodyPr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社会规则</a:t>
            </a:r>
            <a:endParaRPr lang="zh-CN" altLang="en-US" sz="240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  <p:cxnSp>
        <p:nvCxnSpPr>
          <p:cNvPr id="11" name="直接箭头连接符 10"/>
          <p:cNvCxnSpPr/>
          <p:nvPr>
            <p:custDataLst>
              <p:tags r:id="rId14"/>
            </p:custDataLst>
          </p:nvPr>
        </p:nvCxnSpPr>
        <p:spPr>
          <a:xfrm>
            <a:off x="467360" y="3789045"/>
            <a:ext cx="108013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矩形 1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619250" y="3500755"/>
            <a:ext cx="3738880" cy="506095"/>
          </a:xfrm>
          <a:prstGeom prst="rect">
            <a:avLst/>
          </a:prstGeom>
          <a:solidFill>
            <a:schemeClr val="bg1"/>
          </a:solidFill>
          <a:ln w="9525">
            <a:solidFill>
              <a:srgbClr val="FF9933"/>
            </a:solidFill>
            <a:miter lim="800000"/>
          </a:ln>
        </p:spPr>
        <p:txBody>
          <a:bodyPr/>
          <a:lstStyle/>
          <a:p>
            <a:pPr marL="342900" indent="-342900"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尊重他人、以礼待人、诚实守信</a:t>
            </a:r>
            <a:endParaRPr lang="zh-CN" altLang="en-US" sz="200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562100" y="4117975"/>
            <a:ext cx="3138805" cy="463550"/>
          </a:xfrm>
          <a:prstGeom prst="rect">
            <a:avLst/>
          </a:prstGeom>
          <a:solidFill>
            <a:schemeClr val="bg1"/>
          </a:solidFill>
          <a:ln w="9525">
            <a:solidFill>
              <a:srgbClr val="FF9933"/>
            </a:solidFill>
            <a:miter lim="800000"/>
          </a:ln>
        </p:spPr>
        <p:txBody>
          <a:bodyPr/>
          <a:lstStyle/>
          <a:p>
            <a:pPr marL="342900" indent="-342900" algn="ctr">
              <a:lnSpc>
                <a:spcPct val="100000"/>
              </a:lnSpc>
              <a:spcBef>
                <a:spcPct val="20000"/>
              </a:spcBef>
            </a:pPr>
            <a:r>
              <a:rPr lang="zh-CN" altLang="en-US" sz="200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预防违法犯罪、善用法律</a:t>
            </a:r>
            <a:endParaRPr lang="zh-CN" altLang="en-US" sz="200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  <p:sp>
        <p:nvSpPr>
          <p:cNvPr id="14" name="左大括号 13"/>
          <p:cNvSpPr/>
          <p:nvPr>
            <p:custDataLst>
              <p:tags r:id="rId17"/>
            </p:custDataLst>
          </p:nvPr>
        </p:nvSpPr>
        <p:spPr>
          <a:xfrm>
            <a:off x="7592695" y="2276475"/>
            <a:ext cx="75565" cy="144018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806055" y="2149475"/>
            <a:ext cx="880110" cy="433705"/>
          </a:xfrm>
          <a:prstGeom prst="rect">
            <a:avLst/>
          </a:prstGeom>
          <a:solidFill>
            <a:schemeClr val="bg1"/>
          </a:solidFill>
          <a:ln w="9525">
            <a:solidFill>
              <a:srgbClr val="FF9933"/>
            </a:solidFill>
            <a:miter lim="800000"/>
          </a:ln>
        </p:spPr>
        <p:txBody>
          <a:bodyPr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道德</a:t>
            </a:r>
            <a:endParaRPr lang="zh-CN" altLang="en-US" sz="240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  <p:sp>
        <p:nvSpPr>
          <p:cNvPr id="16" name="矩形 15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806055" y="3222625"/>
            <a:ext cx="880110" cy="433705"/>
          </a:xfrm>
          <a:prstGeom prst="rect">
            <a:avLst/>
          </a:prstGeom>
          <a:solidFill>
            <a:schemeClr val="bg1"/>
          </a:solidFill>
          <a:ln w="9525">
            <a:solidFill>
              <a:srgbClr val="FF9933"/>
            </a:solidFill>
            <a:miter lim="800000"/>
          </a:ln>
        </p:spPr>
        <p:txBody>
          <a:bodyPr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法律</a:t>
            </a:r>
            <a:endParaRPr lang="zh-CN" altLang="en-US" sz="240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  <p:cxnSp>
        <p:nvCxnSpPr>
          <p:cNvPr id="17" name="直接箭头连接符 16"/>
          <p:cNvCxnSpPr/>
          <p:nvPr>
            <p:custDataLst>
              <p:tags r:id="rId20"/>
            </p:custDataLst>
          </p:nvPr>
        </p:nvCxnSpPr>
        <p:spPr>
          <a:xfrm>
            <a:off x="5375910" y="3816350"/>
            <a:ext cx="108013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>
            <p:custDataLst>
              <p:tags r:id="rId21"/>
            </p:custDataLst>
          </p:nvPr>
        </p:nvCxnSpPr>
        <p:spPr>
          <a:xfrm>
            <a:off x="467360" y="4364990"/>
            <a:ext cx="108013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507990" y="3356610"/>
            <a:ext cx="880110" cy="433705"/>
          </a:xfrm>
          <a:prstGeom prst="rect">
            <a:avLst/>
          </a:prstGeom>
          <a:solidFill>
            <a:schemeClr val="bg1"/>
          </a:solidFill>
          <a:ln w="9525">
            <a:solidFill>
              <a:srgbClr val="FF9933"/>
            </a:solidFill>
            <a:miter lim="800000"/>
          </a:ln>
        </p:spPr>
        <p:txBody>
          <a:bodyPr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zh-CN" altLang="en-US" sz="200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要做</a:t>
            </a:r>
            <a:endParaRPr lang="zh-CN" altLang="en-US" sz="200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432550" y="3644900"/>
            <a:ext cx="2244090" cy="433705"/>
          </a:xfrm>
          <a:prstGeom prst="rect">
            <a:avLst/>
          </a:prstGeom>
          <a:solidFill>
            <a:schemeClr val="bg1"/>
          </a:solidFill>
          <a:ln w="9525">
            <a:solidFill>
              <a:srgbClr val="FF9933"/>
            </a:solidFill>
            <a:miter lim="800000"/>
          </a:ln>
        </p:spPr>
        <p:txBody>
          <a:bodyPr/>
          <a:lstStyle/>
          <a:p>
            <a:pPr marL="342900" indent="-342900" algn="ctr">
              <a:lnSpc>
                <a:spcPct val="100000"/>
              </a:lnSpc>
              <a:spcBef>
                <a:spcPct val="20000"/>
              </a:spcBef>
            </a:pPr>
            <a:r>
              <a:rPr lang="zh-CN" altLang="en-US" sz="180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社会主义道德践行者</a:t>
            </a:r>
            <a:endParaRPr lang="zh-CN" altLang="en-US" sz="180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  <p:cxnSp>
        <p:nvCxnSpPr>
          <p:cNvPr id="21" name="直接箭头连接符 20"/>
          <p:cNvCxnSpPr/>
          <p:nvPr>
            <p:custDataLst>
              <p:tags r:id="rId24"/>
            </p:custDataLst>
          </p:nvPr>
        </p:nvCxnSpPr>
        <p:spPr>
          <a:xfrm flipV="1">
            <a:off x="4715510" y="4344035"/>
            <a:ext cx="935990" cy="20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矩形 21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868670" y="4137660"/>
            <a:ext cx="1567815" cy="433705"/>
          </a:xfrm>
          <a:prstGeom prst="rect">
            <a:avLst/>
          </a:prstGeom>
          <a:solidFill>
            <a:schemeClr val="bg1"/>
          </a:solidFill>
          <a:ln w="9525">
            <a:solidFill>
              <a:srgbClr val="FF9933"/>
            </a:solidFill>
            <a:miter lim="800000"/>
          </a:ln>
        </p:spPr>
        <p:txBody>
          <a:bodyPr/>
          <a:lstStyle/>
          <a:p>
            <a:pPr marL="342900" indent="-342900" algn="ctr">
              <a:lnSpc>
                <a:spcPct val="100000"/>
              </a:lnSpc>
              <a:spcBef>
                <a:spcPct val="20000"/>
              </a:spcBef>
            </a:pPr>
            <a:r>
              <a:rPr lang="zh-CN" altLang="en-US" sz="180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做守法公民</a:t>
            </a:r>
            <a:endParaRPr lang="zh-CN" altLang="en-US" sz="180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8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9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6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4" grpId="0"/>
      <p:bldP spid="14" grpId="0" animBg="1"/>
      <p:bldP spid="15" grpId="0" animBg="1"/>
      <p:bldP spid="16" grpId="0" animBg="1"/>
      <p:bldP spid="19" grpId="0" animBg="1"/>
      <p:bldP spid="20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4" name="图片 1"/>
          <p:cNvPicPr>
            <a:picLocks noGrp="1"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 bwMode="auto">
          <a:xfrm>
            <a:off x="6515735" y="44450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267585" y="170815"/>
            <a:ext cx="41211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（三）本单元的核心观点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"/>
            </p:custDataLst>
          </p:nvPr>
        </p:nvSpPr>
        <p:spPr>
          <a:xfrm>
            <a:off x="683895" y="692785"/>
            <a:ext cx="7684770" cy="60007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8、我们要树立诚信意识，运用诚信智慧，珍惜个人的诚信记录，做一个诚信的人。</a:t>
            </a:r>
            <a:endParaRPr lang="zh-CN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9、法律是最刚性的社会规则，不违法是人们行为的底线</a:t>
            </a:r>
            <a:endParaRPr lang="zh-CN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10、任何违法行为都要承担相应的法律责任，受到一定的法律制裁。</a:t>
            </a:r>
            <a:endParaRPr lang="zh-CN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11、</a:t>
            </a: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犯罪是具有严重的社会危害性、触犯了刑法、应当受到刑罚处罚的行为。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en-US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12</a:t>
            </a: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、在遇到法律问题或者权益受到侵害时，要及时寻求法律救助，依靠法律维护自己的合法权益。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13、预防犯罪，需要我们杜绝不良行为、增强法治观念,依法自律，从小事做起，避免沾染不良习气，自觉遵纪守法，防患于未然。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en-US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14</a:t>
            </a: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、诉讼是处理纠纷、应对侵害最正规、最权威、最有效的手段，是维护合法权益的最后屏障。</a:t>
            </a:r>
            <a:endParaRPr lang="zh-CN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en-US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15</a:t>
            </a:r>
            <a:r>
              <a:rPr lang="zh-CN" sz="2400" b="0"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、面对违法犯罪时，我们要在保全自己、减少伤害的前提下，采取机智灵活的方式，同违法犯罪作斗争。</a:t>
            </a:r>
            <a:endParaRPr lang="zh-CN" altLang="en-US" sz="2400" b="0"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4" name="图片 1"/>
          <p:cNvPicPr>
            <a:picLocks noGrp="1"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 bwMode="auto">
          <a:xfrm>
            <a:off x="6515735" y="44450"/>
            <a:ext cx="2397760" cy="114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19250" y="222885"/>
            <a:ext cx="4781550" cy="7232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（四）本单元的易错点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684530" y="946150"/>
            <a:ext cx="7665085" cy="53676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</a:pPr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1、违反社会规则的行为就要受到法律制裁或都要追究法律责任。</a:t>
            </a:r>
            <a:endParaRPr lang="zh-CN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对违反规则的处罚</a:t>
            </a:r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既有法律、纪律等规定的强制性措施，也有道德、风俗等包含的非强制性手段。</a:t>
            </a:r>
            <a:endParaRPr lang="zh-CN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2、有规则就没有自由，建立规则的目的是为限制自由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道德、纪律、法律等规则制约着人的行为，也保障着人的权利和行为。</a:t>
            </a:r>
            <a:endParaRPr lang="zh-CN" sz="2400" b="0">
              <a:solidFill>
                <a:srgbClr val="FF0000"/>
              </a:solidFill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sz="2400" b="0">
                <a:solidFill>
                  <a:srgbClr val="FF0000"/>
                </a:solidFill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社会规则是人们享有自由的保障。人们建立规则的目的不是限制自由，而是保证每个人不越过自由的边界。</a:t>
            </a:r>
            <a:endParaRPr lang="zh-CN" sz="2400" b="0">
              <a:solidFill>
                <a:srgbClr val="FF0000"/>
              </a:solidFill>
              <a:highlight>
                <a:srgbClr val="FFFFFF"/>
              </a:highligh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3、有了社会规则，就会有良好的社会秩序。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en-US" alt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社会规则明确了社会秩序的内容，保障社会秩序的实现，但是并不是说只要有了社会规则就会有良好的社会秩序，只有人们自觉遵守社会规则才会有良好的社会秩序。</a:t>
            </a:r>
            <a:endParaRPr lang="zh-CN" altLang="en-US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411730" y="1340485"/>
            <a:ext cx="7346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错</a:t>
            </a:r>
            <a:endParaRPr lang="zh-CN" altLang="en-US" sz="24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8100695" y="2636520"/>
            <a:ext cx="7346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错</a:t>
            </a:r>
            <a:endParaRPr lang="zh-CN" altLang="en-US" sz="24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6732270" y="4580890"/>
            <a:ext cx="7346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错</a:t>
            </a:r>
            <a:endParaRPr lang="zh-CN" altLang="en-US" sz="24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4" name="图片 1"/>
          <p:cNvPicPr>
            <a:picLocks noGrp="1"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 bwMode="auto">
          <a:xfrm>
            <a:off x="6515735" y="44450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19250" y="222885"/>
            <a:ext cx="4781550" cy="7232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（四）本单元的易错点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755650" y="1052830"/>
            <a:ext cx="7819390" cy="53676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</a:pPr>
            <a:r>
              <a:rPr lang="en-US" alt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、规则是一成不变的。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规则不是一成不变的。随着社会的发展和社会生活的变化，有的规则需要制定，有的规则需要废除，有的规则需要调整和完善。</a:t>
            </a:r>
            <a:endParaRPr lang="zh-CN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en-US" alt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、尊重是相互的，尊重他人才能赢得他人的尊重。（对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en-US" alt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、诚信是一种道德品质，失信缺德但不违法。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诚信是社会主义核心观和公民基本道德规范的重要内容，是中华民族的传统美德，但也是民法一项原则。</a:t>
            </a:r>
            <a:endParaRPr lang="zh-CN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en-US" alt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7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、诚实与隐私不能共存，讲诚实就没有隐私，保护隐私就做不到诚实。善意的谎言违背了诚信原则。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当尊重他人隐私与对他人诚实发生冲突时，我们应遵循伦理原则和法律要求，权衡利弊，做到既恪守诚实的要求，又尊重他人隐私。善意的谎言并不违背诚信原则。</a:t>
            </a:r>
            <a:endParaRPr lang="zh-CN" altLang="en-US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4140200" y="1052830"/>
            <a:ext cx="7346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错</a:t>
            </a:r>
            <a:endParaRPr lang="zh-CN" altLang="en-US" sz="24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7102475" y="2996565"/>
            <a:ext cx="7346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错</a:t>
            </a:r>
            <a:endParaRPr lang="zh-CN" altLang="en-US" sz="24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6804660" y="4580890"/>
            <a:ext cx="7346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错</a:t>
            </a:r>
            <a:endParaRPr lang="zh-CN" altLang="en-US" sz="24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4" name="图片 1"/>
          <p:cNvPicPr>
            <a:picLocks noGrp="1"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 bwMode="auto">
          <a:xfrm>
            <a:off x="6515735" y="-27305"/>
            <a:ext cx="2397760" cy="111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>
            <p:custDataLst>
              <p:tags r:id="rId3"/>
            </p:custDataLst>
          </p:nvPr>
        </p:nvSpPr>
        <p:spPr>
          <a:xfrm>
            <a:off x="827405" y="836930"/>
            <a:ext cx="7579995" cy="5367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</a:pPr>
            <a:r>
              <a:rPr lang="zh-CN" sz="2400" b="0">
                <a:solidFill>
                  <a:schemeClr val="tx1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8、失信者处处受限，不讲诚信一定会受到法律的制裁。</a:t>
            </a:r>
            <a:r>
              <a:rPr lang="zh-CN" sz="24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（错）</a:t>
            </a:r>
            <a:endParaRPr lang="zh-CN" sz="2400" b="0">
              <a:solidFill>
                <a:srgbClr val="FF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sz="24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只有失信行为触犯法律时，才会受到法律制裁。</a:t>
            </a:r>
            <a:endParaRPr lang="zh-CN" sz="2400" b="0">
              <a:solidFill>
                <a:srgbClr val="FF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sz="2400" b="0">
                <a:solidFill>
                  <a:schemeClr val="tx1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9、任何违法行为都会受到一定的法律制裁，都要承担刑事责任。</a:t>
            </a:r>
            <a:r>
              <a:rPr lang="zh-CN" sz="24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（错）</a:t>
            </a:r>
            <a:endParaRPr lang="zh-CN" sz="2400" b="0">
              <a:solidFill>
                <a:srgbClr val="FF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sz="24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不论一般违法行为还是犯罪行为都具有社会危害性，都要受到法律制裁，都要承担相应的法律责任。只有犯罪对社会危害程度触犯刑刑时，才会承担刑事责任。</a:t>
            </a:r>
            <a:endParaRPr lang="zh-CN" sz="2400" b="0">
              <a:solidFill>
                <a:schemeClr val="tx1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sz="2400" b="0">
                <a:solidFill>
                  <a:schemeClr val="tx1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10、不良行为一定会发展成为犯罪行为。</a:t>
            </a:r>
            <a:r>
              <a:rPr lang="zh-CN" sz="24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（错）</a:t>
            </a:r>
            <a:endParaRPr lang="zh-CN" sz="2400" b="0">
              <a:solidFill>
                <a:schemeClr val="tx1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sz="24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不良行为和犯罪行为之间没有不可逾越的鸿沟，有了不良行为不加以改正，任其发展，可能会走上犯罪。</a:t>
            </a:r>
            <a:endParaRPr lang="zh-CN" sz="2400" b="0">
              <a:solidFill>
                <a:srgbClr val="FF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7410" name="Rectangle 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19250" y="222885"/>
            <a:ext cx="4781550" cy="7232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（四）本单元的易错点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827405" y="764540"/>
            <a:ext cx="778256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一、单项选择题（在每小题所列的四个选项中，只有一项是最符合题意的，请将正确选项前面的字母填在题后括号内。</a:t>
            </a:r>
            <a:r>
              <a:rPr 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</a:t>
            </a:r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基于我国未成年人犯罪的现实情况，《中华人民共和国刑法修正案（十一）》对低龄未成年人的刑责范围作出重大修改，年满</a:t>
            </a:r>
            <a:r>
              <a:rPr lang="en-US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12</a:t>
            </a:r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周岁的未成年人根据犯罪的严重程度将承担刑事责任。这一修改说明（　）①制定规则是为了限制自由</a:t>
            </a:r>
            <a:r>
              <a:rPr lang="en-US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②遵守社会规则只需要他律③社会规则不是一成不变的</a:t>
            </a:r>
            <a:r>
              <a:rPr lang="en-US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④我国的法治建设不断完善
</a:t>
            </a:r>
            <a:endParaRPr lang="zh-CN" altLang="en-US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44615" y="4364990"/>
            <a:ext cx="1896745" cy="14325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>
            <p:custDataLst>
              <p:tags r:id="rId4"/>
            </p:custDataLst>
          </p:nvPr>
        </p:nvSpPr>
        <p:spPr>
          <a:xfrm>
            <a:off x="873125" y="4179570"/>
            <a:ext cx="49625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sz="2400" b="0">
                <a:latin typeface="Times New Roman" panose="02020603050405020304" pitchFamily="18" charset="0"/>
                <a:ea typeface="宋体" panose="02010600030101010101" pitchFamily="2" charset="-122"/>
              </a:rPr>
              <a:t>A.</a:t>
            </a:r>
            <a:r>
              <a:rPr lang="en-US" sz="2400" b="0">
                <a:latin typeface="新宋体" panose="02010609030101010101" charset="-122"/>
                <a:ea typeface="宋体" panose="02010600030101010101" pitchFamily="2" charset="-122"/>
              </a:rPr>
              <a:t>①②	</a:t>
            </a:r>
            <a:r>
              <a:rPr lang="en-US" sz="2400" b="0">
                <a:latin typeface="Times New Roman" panose="02020603050405020304" pitchFamily="18" charset="0"/>
                <a:ea typeface="宋体" panose="02010600030101010101" pitchFamily="2" charset="-122"/>
              </a:rPr>
              <a:t>B.</a:t>
            </a:r>
            <a:r>
              <a:rPr lang="en-US" sz="2400" b="0">
                <a:latin typeface="新宋体" panose="02010609030101010101" charset="-122"/>
                <a:ea typeface="宋体" panose="02010600030101010101" pitchFamily="2" charset="-122"/>
              </a:rPr>
              <a:t>①③	</a:t>
            </a:r>
            <a:r>
              <a:rPr lang="en-US" sz="2400" b="0">
                <a:latin typeface="Times New Roman" panose="02020603050405020304" pitchFamily="18" charset="0"/>
                <a:ea typeface="宋体" panose="02010600030101010101" pitchFamily="2" charset="-122"/>
              </a:rPr>
              <a:t>C.</a:t>
            </a:r>
            <a:r>
              <a:rPr lang="en-US" sz="2400" b="0">
                <a:latin typeface="新宋体" panose="02010609030101010101" charset="-122"/>
                <a:ea typeface="宋体" panose="02010600030101010101" pitchFamily="2" charset="-122"/>
              </a:rPr>
              <a:t>②④	</a:t>
            </a:r>
            <a:r>
              <a:rPr lang="en-US" sz="2400" b="0">
                <a:latin typeface="Times New Roman" panose="02020603050405020304" pitchFamily="18" charset="0"/>
                <a:ea typeface="宋体" panose="02010600030101010101" pitchFamily="2" charset="-122"/>
              </a:rPr>
              <a:t>D.</a:t>
            </a:r>
            <a:r>
              <a:rPr lang="en-US" sz="2400" b="0">
                <a:latin typeface="新宋体" panose="02010609030101010101" charset="-122"/>
                <a:ea typeface="宋体" panose="02010600030101010101" pitchFamily="2" charset="-122"/>
              </a:rPr>
              <a:t>③④ </a:t>
            </a:r>
            <a:endParaRPr lang="en-US" altLang="en-US" sz="2400" b="0">
              <a:latin typeface="新宋体" panose="02010609030101010101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483485" y="332740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971550" y="4653280"/>
            <a:ext cx="537210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【解析】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本题考查对遵守规则的认识和理解。①：制定规则的目的是要保障人们的自由，故①说法错误；②：遵守规则需要自律和他律，故②说法错误；③④说法正确；故本题选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endParaRPr lang="en-US" altLang="en-US" sz="20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5584825" y="2853055"/>
            <a:ext cx="6540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D</a:t>
            </a:r>
            <a:endParaRPr lang="en-US" altLang="en-US" sz="28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483485" y="404495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44855" y="980440"/>
            <a:ext cx="7654290" cy="5367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98755" indent="-198755">
              <a:lnSpc>
                <a:spcPct val="130000"/>
              </a:lnSpc>
            </a:pPr>
            <a:r>
              <a:rPr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2、“人无礼则不生，事无礼则不成，国家无礼则不宁。”这句话的意思是人不守礼就没法生存，做事没有礼就不能成功，国家没有礼则不安宁。由此可见（    ）</a:t>
            </a:r>
            <a:endParaRPr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98755" indent="-198755">
              <a:lnSpc>
                <a:spcPct val="130000"/>
              </a:lnSpc>
            </a:pPr>
            <a:r>
              <a:rPr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①文明有礼是一个人立身处世的前提  ②文明程度决定一个人成就的大小 ③文明有礼利于形成安定有序的社会  ④礼貌待人是中华民族的传统美德</a:t>
            </a:r>
            <a:endParaRPr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98755" indent="-198755">
              <a:lnSpc>
                <a:spcPct val="130000"/>
              </a:lnSpc>
            </a:pPr>
            <a:r>
              <a:rPr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A.①②  B.①③	 C.②④   D.③④</a:t>
            </a:r>
            <a:endParaRPr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98755" indent="-198755">
              <a:lnSpc>
                <a:spcPct val="130000"/>
              </a:lnSpc>
            </a:pPr>
            <a:r>
              <a:rPr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【解析】本题考查文明有礼。①③正确；②：文明程度不能够决定一个人成就的大小，②错误；④：文明礼貌是中华传统美德，但题干并未体现是中华美德，④错误；故本题选B</a:t>
            </a:r>
            <a:endParaRPr sz="24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092315" y="1917065"/>
            <a:ext cx="6540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B</a:t>
            </a:r>
            <a:endParaRPr lang="en-US" altLang="en-US" sz="28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411730" y="260350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27405" y="766445"/>
            <a:ext cx="7628255" cy="5367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98120" indent="-198120">
              <a:lnSpc>
                <a:spcPct val="130000"/>
              </a:lnSpc>
            </a:pPr>
            <a:r>
              <a:rPr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3、“自由是做法律所许可的一切事情的权利，如果一个公民能够做法律禁止的事情，他就不再有自由了，因为其他人也同样会有这个权利。”这说明（       ）</a:t>
            </a:r>
            <a:endParaRPr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98120" indent="-198120">
              <a:lnSpc>
                <a:spcPct val="130000"/>
              </a:lnSpc>
            </a:pPr>
            <a:r>
              <a:rPr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①我们要积极参与改进规则    ②社会规则划定了自由的边界③社会规则是人们享有自由的保障  ④任何人违反社会规则都应当受到法律的制裁</a:t>
            </a:r>
            <a:endParaRPr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98120" indent="-198120">
              <a:lnSpc>
                <a:spcPct val="130000"/>
              </a:lnSpc>
            </a:pPr>
            <a:r>
              <a:rPr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A．①②  B．②③   C．①④    D．③④</a:t>
            </a:r>
            <a:endParaRPr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98120" indent="-198120">
              <a:lnSpc>
                <a:spcPct val="130000"/>
              </a:lnSpc>
            </a:pPr>
            <a:r>
              <a:rPr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【解析】本题考查自由与规则的关系。②③：材料中的观点表明自由是法律范围之内的自由，社会规则划定了自由的边界，社会规则是人们享有自由的保障，故②③说法正确。故本题选B。</a:t>
            </a:r>
            <a:endParaRPr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524115" y="1772920"/>
            <a:ext cx="5588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B</a:t>
            </a:r>
            <a:endParaRPr lang="en-US" altLang="en-US" sz="28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411730" y="116840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WordArt 5"/>
          <p:cNvSpPr>
            <a:spLocks noTextEdit="1"/>
          </p:cNvSpPr>
          <p:nvPr>
            <p:custDataLst>
              <p:tags r:id="rId2"/>
            </p:custDataLst>
          </p:nvPr>
        </p:nvSpPr>
        <p:spPr bwMode="auto">
          <a:xfrm>
            <a:off x="8028305" y="466090"/>
            <a:ext cx="276860" cy="42100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2400" b="1" kern="10">
                <a:ln w="12700">
                  <a:solidFill>
                    <a:srgbClr val="30BEBE"/>
                  </a:solidFill>
                  <a:round/>
                </a:ln>
                <a:gradFill rotWithShape="1">
                  <a:gsLst>
                    <a:gs pos="0">
                      <a:srgbClr val="30BEBE"/>
                    </a:gs>
                    <a:gs pos="3999">
                      <a:srgbClr val="7DDEDE"/>
                    </a:gs>
                    <a:gs pos="87000">
                      <a:srgbClr val="D4F4F4"/>
                    </a:gs>
                    <a:gs pos="100000">
                      <a:srgbClr val="D4F4F4"/>
                    </a:gs>
                  </a:gsLst>
                  <a:lin ang="5400000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endParaRPr lang="zh-CN" altLang="en-US" sz="2400" b="1" kern="10">
              <a:ln w="12700">
                <a:solidFill>
                  <a:srgbClr val="30BEBE"/>
                </a:solidFill>
                <a:round/>
              </a:ln>
              <a:gradFill rotWithShape="1">
                <a:gsLst>
                  <a:gs pos="0">
                    <a:srgbClr val="30BEBE"/>
                  </a:gs>
                  <a:gs pos="3999">
                    <a:srgbClr val="7DDEDE"/>
                  </a:gs>
                  <a:gs pos="87000">
                    <a:srgbClr val="D4F4F4"/>
                  </a:gs>
                  <a:gs pos="100000">
                    <a:srgbClr val="D4F4F4"/>
                  </a:gs>
                </a:gsLst>
                <a:lin ang="5400000"/>
              </a:gra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>
            <p:custDataLst>
              <p:tags r:id="rId3"/>
            </p:custDataLst>
          </p:nvPr>
        </p:nvSpPr>
        <p:spPr>
          <a:xfrm>
            <a:off x="611505" y="587375"/>
            <a:ext cx="833564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304800"/>
            <a:r>
              <a:rPr lang="zh-CN" sz="2400" b="0">
                <a:ea typeface="宋体" panose="02010600030101010101" pitchFamily="2" charset="-122"/>
              </a:rPr>
              <a:t>4、下列表格中案例与违法类别相匹配的选项是（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       </a:t>
            </a:r>
            <a:r>
              <a:rPr lang="zh-CN" sz="2400" b="0">
                <a:ea typeface="宋体" panose="02010600030101010101" pitchFamily="2" charset="-122"/>
              </a:rPr>
              <a:t>）</a:t>
            </a:r>
            <a:endParaRPr lang="zh-CN" altLang="en-US" sz="2400" b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941070" y="1070610"/>
          <a:ext cx="7536180" cy="3072765"/>
        </p:xfrm>
        <a:graphic>
          <a:graphicData uri="http://schemas.openxmlformats.org/drawingml/2006/table">
            <a:tbl>
              <a:tblPr/>
              <a:tblGrid>
                <a:gridCol w="767715"/>
                <a:gridCol w="5547995"/>
                <a:gridCol w="1220470"/>
              </a:tblGrid>
              <a:tr h="438785">
                <a:tc>
                  <a:txBody>
                    <a:bodyPr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选项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案例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违法类别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6095">
                <a:tc>
                  <a:txBody>
                    <a:bodyPr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顾某酒后多次恶意拨打110，被公安机关拘留8日。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民事违法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陈某非法贩卖濒危野生动物，被判处有期徒刑9年。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刑事违法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4850">
                <a:tc>
                  <a:txBody>
                    <a:bodyPr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孙某打球时，误伤他人眼睛，被判定民事赔偿8500余元。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行政违法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9635">
                <a:tc>
                  <a:txBody>
                    <a:bodyPr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王某销售无标示的含有“冰墩墩”图案的台灯，被罚款5000元。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刑事违法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774065" y="4220845"/>
            <a:ext cx="7733665" cy="25533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304800"/>
            <a:r>
              <a:rPr lang="zh-CN" sz="20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【解析】本题主要考查做守法的公民的相关知识。根据题干信息可知，陈某非法贩卖濒危野生动物，被判处有期徒刑</a:t>
            </a:r>
            <a:r>
              <a:rPr lang="en-US" sz="20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</a:t>
            </a:r>
            <a:r>
              <a:rPr lang="zh-CN" sz="20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年，是违反刑法受到刑罚处罚的行为，属于刑事违法行为，</a:t>
            </a:r>
            <a:r>
              <a:rPr lang="en-US" sz="20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sz="20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正确；顾某酒后多次恶意拨打</a:t>
            </a:r>
            <a:r>
              <a:rPr lang="en-US" sz="20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110</a:t>
            </a:r>
            <a:r>
              <a:rPr lang="zh-CN" sz="20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，被公安机关拘留</a:t>
            </a:r>
            <a:r>
              <a:rPr lang="en-US" sz="20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8</a:t>
            </a:r>
            <a:r>
              <a:rPr lang="zh-CN" sz="20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日，是违反行政法律，受到行政处罚的表现，属于行政违法行为，</a:t>
            </a:r>
            <a:r>
              <a:rPr lang="en-US" sz="20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sz="20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错误；孙某误伤他人被判定民事赔偿</a:t>
            </a:r>
            <a:r>
              <a:rPr lang="en-US" sz="20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8500</a:t>
            </a:r>
            <a:r>
              <a:rPr lang="zh-CN" sz="20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余元，是侵犯他人民事权利，违反民事法律，承担民事责任的表现，属于民事违法行为，</a:t>
            </a:r>
            <a:r>
              <a:rPr lang="en-US" sz="20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sz="20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错误；王某被罚款</a:t>
            </a:r>
            <a:r>
              <a:rPr lang="en-US" sz="20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5000</a:t>
            </a:r>
            <a:r>
              <a:rPr lang="zh-CN" sz="20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元体现他受到了行政处罚，违反行政法律，属于行政违法行为，</a:t>
            </a:r>
            <a:r>
              <a:rPr lang="en-US" sz="20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sz="20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错误。故选</a:t>
            </a:r>
            <a:r>
              <a:rPr lang="en-US" sz="20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sz="20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zh-CN" altLang="en-US" sz="2000" b="0">
              <a:solidFill>
                <a:srgbClr val="FF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411730" y="260350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WordArt 5"/>
          <p:cNvSpPr>
            <a:spLocks noTextEdit="1"/>
          </p:cNvSpPr>
          <p:nvPr>
            <p:custDataLst>
              <p:tags r:id="rId2"/>
            </p:custDataLst>
          </p:nvPr>
        </p:nvSpPr>
        <p:spPr bwMode="auto">
          <a:xfrm>
            <a:off x="2411730" y="2204720"/>
            <a:ext cx="264160" cy="4127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2400" b="1" kern="10">
                <a:ln w="12700">
                  <a:solidFill>
                    <a:srgbClr val="30BEBE"/>
                  </a:solidFill>
                  <a:round/>
                </a:ln>
                <a:gradFill rotWithShape="1">
                  <a:gsLst>
                    <a:gs pos="0">
                      <a:srgbClr val="30BEBE"/>
                    </a:gs>
                    <a:gs pos="3999">
                      <a:srgbClr val="7DDEDE"/>
                    </a:gs>
                    <a:gs pos="87000">
                      <a:srgbClr val="D4F4F4"/>
                    </a:gs>
                    <a:gs pos="100000">
                      <a:srgbClr val="D4F4F4"/>
                    </a:gs>
                  </a:gsLst>
                  <a:lin ang="5400000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endParaRPr lang="zh-CN" altLang="en-US" sz="2400" b="1" kern="10">
              <a:ln w="12700">
                <a:solidFill>
                  <a:srgbClr val="30BEBE"/>
                </a:solidFill>
                <a:round/>
              </a:ln>
              <a:gradFill rotWithShape="1">
                <a:gsLst>
                  <a:gs pos="0">
                    <a:srgbClr val="30BEBE"/>
                  </a:gs>
                  <a:gs pos="3999">
                    <a:srgbClr val="7DDEDE"/>
                  </a:gs>
                  <a:gs pos="87000">
                    <a:srgbClr val="D4F4F4"/>
                  </a:gs>
                  <a:gs pos="100000">
                    <a:srgbClr val="D4F4F4"/>
                  </a:gs>
                </a:gsLst>
                <a:lin ang="5400000"/>
              </a:gra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77190" y="808355"/>
            <a:ext cx="8195945" cy="5877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98120" indent="-198120"/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、中华美德万年长。孔子曰:“己所不欲，勿施于人”“人而无信不知其可也”。明朝思想家王阳明认为孝顺有三种“境界”：养长辈的身，保障其吃穿不愁；养长辈的心，让其心情愉悦；养长辈的志，让其活得有意义。对此理解正确的是（ </a:t>
            </a: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98120" indent="-198120"/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①中华传统美德是中华文化的精髓,蕴含着丰富的道德资源</a:t>
            </a:r>
            <a:endParaRPr lang="zh-CN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98120" indent="-198120"/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②诚信是一个人安身立命之本  ③孝亲敬长是中华民族的传统美德    ④在人际交往中要学会欣赏他人</a:t>
            </a:r>
            <a:endParaRPr lang="zh-CN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98120" indent="-198120"/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A.①②③    B.①②④    C.①③④    D.②③④</a:t>
            </a:r>
            <a:endParaRPr lang="zh-CN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98120" indent="-198120"/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解析】本题主要考查诚信、孝亲敬长、中华传统美德。“人而无信不知其可也"的意思是一个人如果不讲信用，真不知道他是否可以（做成事），体现了诚信是一个人安身立命之本，②正确；王阳明关于孝顺的三种“境界”体现了孝亲敬长是中华民族的传统美德，③正确；材料中这些中华传统美德是中华文化的精髓,蕴含着丰富的道德资源，①正确；“己所不欲，勿施于人”意思是自己不喜欢的，也不要强加给对方，体现了在人际交往中要学会换位思考，尊重他人，而不是欣赏他人，④错误。故选A。</a:t>
            </a:r>
            <a:endParaRPr lang="zh-CN" sz="20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5"/>
          <p:cNvSpPr>
            <a:spLocks noTextEdit="1"/>
          </p:cNvSpPr>
          <p:nvPr>
            <p:custDataLst>
              <p:tags r:id="rId1"/>
            </p:custDataLst>
          </p:nvPr>
        </p:nvSpPr>
        <p:spPr bwMode="auto">
          <a:xfrm>
            <a:off x="2411730" y="2853055"/>
            <a:ext cx="144463" cy="4841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2400" b="1" kern="10">
                <a:ln w="12700">
                  <a:solidFill>
                    <a:srgbClr val="30BEBE"/>
                  </a:solidFill>
                  <a:round/>
                </a:ln>
                <a:gradFill rotWithShape="1">
                  <a:gsLst>
                    <a:gs pos="0">
                      <a:srgbClr val="30BEBE"/>
                    </a:gs>
                    <a:gs pos="3999">
                      <a:srgbClr val="7DDEDE"/>
                    </a:gs>
                    <a:gs pos="87000">
                      <a:srgbClr val="D4F4F4"/>
                    </a:gs>
                    <a:gs pos="100000">
                      <a:srgbClr val="D4F4F4"/>
                    </a:gs>
                  </a:gsLst>
                  <a:lin ang="5400000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endParaRPr lang="zh-CN" altLang="en-US" sz="2400" b="1" kern="10">
              <a:ln w="12700">
                <a:solidFill>
                  <a:srgbClr val="30BEBE"/>
                </a:solidFill>
                <a:round/>
              </a:ln>
              <a:gradFill rotWithShape="1">
                <a:gsLst>
                  <a:gs pos="0">
                    <a:srgbClr val="30BEBE"/>
                  </a:gs>
                  <a:gs pos="3999">
                    <a:srgbClr val="7DDEDE"/>
                  </a:gs>
                  <a:gs pos="87000">
                    <a:srgbClr val="D4F4F4"/>
                  </a:gs>
                  <a:gs pos="100000">
                    <a:srgbClr val="D4F4F4"/>
                  </a:gs>
                </a:gsLst>
                <a:lin ang="5400000"/>
              </a:gra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>
            <p:custDataLst>
              <p:tags r:id="rId2"/>
            </p:custDataLst>
          </p:nvPr>
        </p:nvSpPr>
        <p:spPr>
          <a:xfrm>
            <a:off x="2411730" y="404495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683260" y="1052830"/>
            <a:ext cx="7948930" cy="5262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98120" indent="-198120">
              <a:lnSpc>
                <a:spcPct val="100000"/>
              </a:lnSpc>
            </a:pPr>
            <a:r>
              <a:rPr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、网络主播黄薇（网名：薇娅）因偷逃税款6．43亿元，少缴税款0．6亿元，相关部门依法对黄薇作出税务行政处理处罚决定：被告人仇子明因诋毁、贬损在中印边境冲突中誓死捍卫国土的戍边英雄，被法院以侵害英雄烈士名誉、荣誉罪，判处有期徒刑8个月。他们的行为分别属于</a:t>
            </a:r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</a:t>
            </a:r>
            <a:r>
              <a:rPr lang="zh-CN" altLang="en-US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98120" indent="-198120">
              <a:lnSpc>
                <a:spcPct val="100000"/>
              </a:lnSpc>
            </a:pPr>
            <a:r>
              <a:rPr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A．民事违法行为刑事违法行为	</a:t>
            </a:r>
            <a:endParaRPr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98120" indent="-198120">
              <a:lnSpc>
                <a:spcPct val="100000"/>
              </a:lnSpc>
            </a:pPr>
            <a:r>
              <a:rPr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B．一般违法行为民事违法行为</a:t>
            </a:r>
            <a:endParaRPr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98120" indent="-198120">
              <a:lnSpc>
                <a:spcPct val="100000"/>
              </a:lnSpc>
            </a:pPr>
            <a:r>
              <a:rPr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C．刑事违法行为行政违法行为	</a:t>
            </a:r>
            <a:endParaRPr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98120" indent="-198120">
              <a:lnSpc>
                <a:spcPct val="100000"/>
              </a:lnSpc>
            </a:pPr>
            <a:r>
              <a:rPr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D．行政违法行为刑事违法行为</a:t>
            </a:r>
            <a:endParaRPr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98120" indent="-198120">
              <a:lnSpc>
                <a:spcPct val="100000"/>
              </a:lnSpc>
            </a:pPr>
            <a:r>
              <a:rPr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【解析】 D：相关部门依法对黄薇作出税务行政处理处罚决定，她受到的是行政处罚，是行政违法行为；仇子明因诋毁、贬损戍边英雄，被法院判处有期徒刑8个月，他受到的是刑罚处罚，其行为是刑事违法行为，故D正确；</a:t>
            </a:r>
            <a:endParaRPr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895" y="45085"/>
            <a:ext cx="7075170" cy="862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22534" name="图片 1"/>
          <p:cNvPicPr>
            <a:picLocks noGrp="1"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6443980" y="117475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>
            <p:custDataLst>
              <p:tags r:id="rId4"/>
            </p:custDataLst>
          </p:nvPr>
        </p:nvSpPr>
        <p:spPr>
          <a:xfrm>
            <a:off x="179705" y="548640"/>
            <a:ext cx="8300720" cy="64109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eaLnBrk="1" latinLnBrk="0" hangingPunct="1">
              <a:lnSpc>
                <a:spcPts val="3080"/>
              </a:lnSpc>
            </a:pPr>
            <a:r>
              <a:rPr sz="2400" b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考点1、维护秩序</a:t>
            </a:r>
            <a:endParaRPr sz="2400" b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080"/>
              </a:lnSpc>
            </a:pPr>
            <a:r>
              <a:rPr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（1）社会秩序主要内容及重要性（作用）</a:t>
            </a: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08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内容：社会管理秩序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（安检）</a:t>
            </a: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、生产秩序、交通秩序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（车辆、行人）</a:t>
            </a: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和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公共场所秩序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080"/>
              </a:lnSpc>
            </a:pPr>
            <a:r>
              <a:rPr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社会秩序的重要性（作用）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08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①社会正常运行需要秩序。（对社会）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08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②社会秩序是人民安居乐业的保障。（对个人）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080"/>
              </a:lnSpc>
            </a:pPr>
            <a:r>
              <a:rPr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（2）社会规则的种类及作用。</a:t>
            </a:r>
            <a:endParaRPr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08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种类：道德、纪律、法律等；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080"/>
              </a:lnSpc>
            </a:pPr>
            <a:r>
              <a:rPr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社会规则的作用</a:t>
            </a: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（社会秩序和社会规则的关系）：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08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①社会规则明确社会秩序的内容；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08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②保障社会秩序的实现。社会规则明确了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08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当有人破坏秩序时该如何处罚，从而保障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08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社会的良性运行。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080"/>
              </a:lnSpc>
            </a:pPr>
            <a:r>
              <a:rPr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（处罚既有法律、纪律等规定的强制性措施，也有</a:t>
            </a:r>
            <a:endParaRPr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080"/>
              </a:lnSpc>
            </a:pPr>
            <a:r>
              <a:rPr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道德、风俗等包含的非强制性手段。）</a:t>
            </a:r>
            <a:endParaRPr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42405" y="4653280"/>
            <a:ext cx="2299335" cy="19983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48170" y="2421255"/>
            <a:ext cx="2317750" cy="17754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5"/>
          <p:cNvSpPr>
            <a:spLocks noTextEdit="1"/>
          </p:cNvSpPr>
          <p:nvPr>
            <p:custDataLst>
              <p:tags r:id="rId1"/>
            </p:custDataLst>
          </p:nvPr>
        </p:nvSpPr>
        <p:spPr bwMode="auto">
          <a:xfrm>
            <a:off x="2267585" y="2204720"/>
            <a:ext cx="348615" cy="41211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2400" b="1" kern="10">
                <a:ln w="12700">
                  <a:solidFill>
                    <a:srgbClr val="30BEBE"/>
                  </a:solidFill>
                  <a:round/>
                </a:ln>
                <a:gradFill rotWithShape="1">
                  <a:gsLst>
                    <a:gs pos="0">
                      <a:srgbClr val="30BEBE"/>
                    </a:gs>
                    <a:gs pos="3999">
                      <a:srgbClr val="7DDEDE"/>
                    </a:gs>
                    <a:gs pos="87000">
                      <a:srgbClr val="D4F4F4"/>
                    </a:gs>
                    <a:gs pos="100000">
                      <a:srgbClr val="D4F4F4"/>
                    </a:gs>
                  </a:gsLst>
                  <a:lin ang="5400000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endParaRPr lang="en-US" altLang="zh-CN" sz="2400" b="1" kern="10">
              <a:ln w="12700">
                <a:solidFill>
                  <a:srgbClr val="30BEBE"/>
                </a:solidFill>
                <a:round/>
              </a:ln>
              <a:gradFill rotWithShape="1">
                <a:gsLst>
                  <a:gs pos="0">
                    <a:srgbClr val="30BEBE"/>
                  </a:gs>
                  <a:gs pos="3999">
                    <a:srgbClr val="7DDEDE"/>
                  </a:gs>
                  <a:gs pos="87000">
                    <a:srgbClr val="D4F4F4"/>
                  </a:gs>
                  <a:gs pos="100000">
                    <a:srgbClr val="D4F4F4"/>
                  </a:gs>
                </a:gsLst>
                <a:lin ang="5400000"/>
              </a:gra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>
            <p:custDataLst>
              <p:tags r:id="rId2"/>
            </p:custDataLst>
          </p:nvPr>
        </p:nvSpPr>
        <p:spPr>
          <a:xfrm>
            <a:off x="2195195" y="332740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99160" y="908685"/>
            <a:ext cx="7626350" cy="54082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</a:pPr>
            <a:r>
              <a:rPr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7、周某因侵害他人名誉被人民法院判处在媒体上公开赔礼道歉；某化工厂因污染环境被环保部门处以罚款、责令停业整顿。周某、某化工厂所受处罚的法律依据分别是（ </a:t>
            </a:r>
            <a:r>
              <a:rPr lang="en-US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</a:t>
            </a:r>
            <a:r>
              <a:rPr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A.行政法律规范、民事法律规范   </a:t>
            </a:r>
            <a:endParaRPr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B.行政法律规范、刑事法律规范</a:t>
            </a:r>
            <a:endParaRPr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C.民事法律规范、刑事法律规范   </a:t>
            </a:r>
            <a:endParaRPr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D.民事法律规范、行政法律规范</a:t>
            </a:r>
            <a:endParaRPr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【解析】本题主要考查违法行为的分类。周某侵害他人名誉属于民事侵权行为，对其处罚的依据是民事法律规范，某化工厂污染环境属于行政违法行为，对其处罚的依据是行政法律规范，D正确；ABC错误。故选D。</a:t>
            </a:r>
            <a:endParaRPr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5"/>
          <p:cNvSpPr>
            <a:spLocks noTextEdit="1"/>
          </p:cNvSpPr>
          <p:nvPr>
            <p:custDataLst>
              <p:tags r:id="rId1"/>
            </p:custDataLst>
          </p:nvPr>
        </p:nvSpPr>
        <p:spPr bwMode="auto">
          <a:xfrm>
            <a:off x="5147945" y="2132648"/>
            <a:ext cx="288925" cy="4127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2400" b="1" kern="10">
                <a:ln w="12700">
                  <a:solidFill>
                    <a:srgbClr val="30BEBE"/>
                  </a:solidFill>
                  <a:round/>
                </a:ln>
                <a:gradFill rotWithShape="1">
                  <a:gsLst>
                    <a:gs pos="0">
                      <a:srgbClr val="30BEBE"/>
                    </a:gs>
                    <a:gs pos="3999">
                      <a:srgbClr val="7DDEDE"/>
                    </a:gs>
                    <a:gs pos="87000">
                      <a:srgbClr val="D4F4F4"/>
                    </a:gs>
                    <a:gs pos="100000">
                      <a:srgbClr val="D4F4F4"/>
                    </a:gs>
                  </a:gsLst>
                  <a:lin ang="5400000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endParaRPr lang="en-US" altLang="zh-CN" sz="2400" b="1" kern="10">
              <a:ln w="12700">
                <a:solidFill>
                  <a:srgbClr val="30BEBE"/>
                </a:solidFill>
                <a:round/>
              </a:ln>
              <a:gradFill rotWithShape="1">
                <a:gsLst>
                  <a:gs pos="0">
                    <a:srgbClr val="30BEBE"/>
                  </a:gs>
                  <a:gs pos="3999">
                    <a:srgbClr val="7DDEDE"/>
                  </a:gs>
                  <a:gs pos="87000">
                    <a:srgbClr val="D4F4F4"/>
                  </a:gs>
                  <a:gs pos="100000">
                    <a:srgbClr val="D4F4F4"/>
                  </a:gs>
                </a:gsLst>
                <a:lin ang="5400000"/>
              </a:gra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>
            <p:custDataLst>
              <p:tags r:id="rId2"/>
            </p:custDataLst>
          </p:nvPr>
        </p:nvSpPr>
        <p:spPr>
          <a:xfrm>
            <a:off x="2411730" y="260350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755650" y="692785"/>
            <a:ext cx="7807960" cy="60731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8、2022年12月4日是第9个国家宪法日，也是第22个全国法制宣传日，某校开展了“法律在我心中”普法宣传活动，其中一项活动围绕“遇到侵害依法求助”这一主题展开，下列观点最符合这一主题的是(     )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A.遇到非法侵害时不要轻易诉诸法律，尽量先私下和解，不得已时再诉诸法律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B.可以通过法律服务机构来维护合法权益，这是应对侵害最正规、最权威的手段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C.无论受到何种非法侵害，都应直接向人民法院起诉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D.遇到非法侵害时，要及时寻求法律救助，依靠法律维护自己的合法权益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【解析】本题考查怎样维权;当遇到非法侵害时，要及时寻求法律救助，依靠法律维护自己的合法权益。不能私了，能通过非诉讼手段解决问题，不先通过诉讼手段。故本题选D。</a:t>
            </a:r>
            <a:endParaRPr sz="20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00"/>
          <p:cNvSpPr txBox="1"/>
          <p:nvPr>
            <p:custDataLst>
              <p:tags r:id="rId1"/>
            </p:custDataLst>
          </p:nvPr>
        </p:nvSpPr>
        <p:spPr>
          <a:xfrm>
            <a:off x="614045" y="548640"/>
            <a:ext cx="7899400" cy="60007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诚实信用既是民法的一项基本原则，更是我们个人的终生修为。《中华人民共和国民法典》第七条规定：“民事主体从事民事活动，应当遵循诚信原则，秉持诚实，恪守承诺。”下列做法体现了诚信这一品质的是（　　）①小明主动向班主任检讨了自己违反班级纪律的错误行为②某商家在客户不知情的情况下补发了交易中漏发的货物③昊某用十年时间兑现了为儿子偿还生前所欠债务的承诺④小丽发现同学小红偷拿他人物品，答应为小红保守秘密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 ①②③ B. ①②④ C. ①③④ D. ②③④
</a:t>
            </a:r>
            <a:endParaRPr lang="zh-CN" sz="2400" b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解析】本题考查诚信的重要性。运用所学知识分析各选项得知，小明主动向班主任检讨了自己的错误，某商家主动补发了交易中漏发的货物，昊某为儿子偿还生前所欠债务的承诺，这些都体现了诚信的品质，说明了诚信是中华民族的传统美德，是企业的无形资产，①②③符合题意；④错误，小丽的做法是在包庇同学小红的不良行为，拿原则当儿戏。故选：A。</a:t>
            </a:r>
            <a:endParaRPr lang="zh-CN" altLang="en-US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00" name="文本框 99"/>
          <p:cNvSpPr txBox="1"/>
          <p:nvPr>
            <p:custDataLst>
              <p:tags r:id="rId2"/>
            </p:custDataLst>
          </p:nvPr>
        </p:nvSpPr>
        <p:spPr>
          <a:xfrm>
            <a:off x="2484120" y="188595"/>
            <a:ext cx="3926840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380605" y="1628775"/>
            <a:ext cx="5588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A</a:t>
            </a:r>
            <a:endParaRPr lang="en-US" altLang="en-US" sz="28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195195" y="332740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11505" y="980440"/>
            <a:ext cx="8186420" cy="54082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10、下面的漫画带给我们的启示是（　　）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①互联网丰富了民主形式　②互联网拓宽了民主渠道③要在网上想说什么就说什么，不受限制④互联网对保障公民的民主权利发挥着重要作用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A.①②③  B.②③④  C.①②④  D.①③④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解析】漫画说明了网络促进民主政治的进步。互联网丰富了民主形式，拓宽了民主渠道,使公民更加便利、有序地参与社会生活和政治生活;对保障公民的知情权、参与权、表达权、监督权发挥着重要作用，①②④正确。③错误，网络自由不是绝对的。正确答案C</a:t>
            </a:r>
            <a:endParaRPr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WordArt 5"/>
          <p:cNvSpPr>
            <a:spLocks noTextEdit="1"/>
          </p:cNvSpPr>
          <p:nvPr>
            <p:custDataLst>
              <p:tags r:id="rId3"/>
            </p:custDataLst>
          </p:nvPr>
        </p:nvSpPr>
        <p:spPr bwMode="auto">
          <a:xfrm>
            <a:off x="5724525" y="1052830"/>
            <a:ext cx="248285" cy="4127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2400" b="1" kern="10">
                <a:ln w="12700">
                  <a:solidFill>
                    <a:srgbClr val="30BEBE"/>
                  </a:solidFill>
                  <a:round/>
                </a:ln>
                <a:gradFill rotWithShape="1">
                  <a:gsLst>
                    <a:gs pos="0">
                      <a:srgbClr val="30BEBE"/>
                    </a:gs>
                    <a:gs pos="3999">
                      <a:srgbClr val="7DDEDE"/>
                    </a:gs>
                    <a:gs pos="87000">
                      <a:srgbClr val="D4F4F4"/>
                    </a:gs>
                    <a:gs pos="100000">
                      <a:srgbClr val="D4F4F4"/>
                    </a:gs>
                  </a:gsLst>
                  <a:lin ang="5400000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endParaRPr lang="zh-CN" altLang="en-US" sz="2400" b="1" kern="10">
              <a:ln w="12700">
                <a:solidFill>
                  <a:srgbClr val="30BEBE"/>
                </a:solidFill>
                <a:round/>
              </a:ln>
              <a:gradFill rotWithShape="1">
                <a:gsLst>
                  <a:gs pos="0">
                    <a:srgbClr val="30BEBE"/>
                  </a:gs>
                  <a:gs pos="3999">
                    <a:srgbClr val="7DDEDE"/>
                  </a:gs>
                  <a:gs pos="87000">
                    <a:srgbClr val="D4F4F4"/>
                  </a:gs>
                  <a:gs pos="100000">
                    <a:srgbClr val="D4F4F4"/>
                  </a:gs>
                </a:gsLst>
                <a:lin ang="5400000"/>
              </a:gra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555740" y="444500"/>
            <a:ext cx="2138045" cy="17284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411730" y="332740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75005" y="764540"/>
            <a:ext cx="7988300" cy="57734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</a:pPr>
            <a:r>
              <a:rPr sz="2400" b="0">
                <a:solidFill>
                  <a:srgbClr val="000000"/>
                </a:solidFill>
              </a:rPr>
              <a:t> </a:t>
            </a: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11、礼表达一个人的尊重、谦让、与人为善等良好品质。中华文化宝库中有许多表示谦虚、尊敬的礼貌用语。以下情境中用语恰当的是（       ）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①向人祝福说“恭喜”，求人指点说“赐教”②起身作别说“久违”，请人谅解说“拜托”③看望别人说“拜访”，请人赴约说“赏光"④麻烦别人说“打搅”，归还物品说“奉还"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A.①②③	B.①②④	C.①③④	D.②③④	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解析】此题考点对文明有礼的正确认识。①③④:文明有礼的人，要态度谦和，用语文明。如向人祝福说“恭喜”，求人指点说“赐教”;看望别人说“拜访”，请人赴约说“赏光”;麻烦别人说“打搅”，归还物品说“奉还”，①③④说法正确:②:起身作别称“告辞”，请人谅解说“包涵”，②说法错误:故此题选C.</a:t>
            </a:r>
            <a:endParaRPr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WordArt 5"/>
          <p:cNvSpPr>
            <a:spLocks noTextEdit="1"/>
          </p:cNvSpPr>
          <p:nvPr>
            <p:custDataLst>
              <p:tags r:id="rId3"/>
            </p:custDataLst>
          </p:nvPr>
        </p:nvSpPr>
        <p:spPr bwMode="auto">
          <a:xfrm>
            <a:off x="3996055" y="1628775"/>
            <a:ext cx="248285" cy="4127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2400" b="1" kern="10">
                <a:ln w="12700">
                  <a:solidFill>
                    <a:srgbClr val="30BEBE"/>
                  </a:solidFill>
                  <a:round/>
                </a:ln>
                <a:gradFill rotWithShape="1">
                  <a:gsLst>
                    <a:gs pos="0">
                      <a:srgbClr val="30BEBE"/>
                    </a:gs>
                    <a:gs pos="3999">
                      <a:srgbClr val="7DDEDE"/>
                    </a:gs>
                    <a:gs pos="87000">
                      <a:srgbClr val="D4F4F4"/>
                    </a:gs>
                    <a:gs pos="100000">
                      <a:srgbClr val="D4F4F4"/>
                    </a:gs>
                  </a:gsLst>
                  <a:lin ang="5400000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endParaRPr lang="zh-CN" altLang="en-US" sz="2400" b="1" kern="10">
              <a:ln w="12700">
                <a:solidFill>
                  <a:srgbClr val="30BEBE"/>
                </a:solidFill>
                <a:round/>
              </a:ln>
              <a:gradFill rotWithShape="1">
                <a:gsLst>
                  <a:gs pos="0">
                    <a:srgbClr val="30BEBE"/>
                  </a:gs>
                  <a:gs pos="3999">
                    <a:srgbClr val="7DDEDE"/>
                  </a:gs>
                  <a:gs pos="87000">
                    <a:srgbClr val="D4F4F4"/>
                  </a:gs>
                  <a:gs pos="100000">
                    <a:srgbClr val="D4F4F4"/>
                  </a:gs>
                </a:gsLst>
                <a:lin ang="5400000"/>
              </a:gra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391410" y="188595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1" name="文本框 100"/>
          <p:cNvSpPr txBox="1"/>
          <p:nvPr>
            <p:custDataLst>
              <p:tags r:id="rId2"/>
            </p:custDataLst>
          </p:nvPr>
        </p:nvSpPr>
        <p:spPr>
          <a:xfrm>
            <a:off x="859790" y="620395"/>
            <a:ext cx="7691755" cy="5851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12、社会生活离不开规则。有同学说，规则像道路上的斑马线，像悬崖边上的护栏，像过山车上的安全带。这一说法启示我们(  )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①规则划定自由的边界，是自由的保障 ②违反规则就会受到法律的制裁 ③规则是在人们达成共识基础上形成的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④每个人要发自内心地敬畏规则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A.①②	B.①④	C.②③	D.③④	</a:t>
            </a:r>
            <a:endParaRPr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【解析】本题考查遵守规则。分析题文，规则像道路上的斑马线，像悬崖边上的护栏，像过山车上的安全带，这启示我们每个人要发自内心地敬畏规则:规则划定自由的边界，是自由的保障: ①④符合题意:②:违反规则就会受到法律的制裁，②错误:③不符合题干主旨:③不符合题意:故本题选B.</a:t>
            </a:r>
            <a:endParaRPr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WordArt 5"/>
          <p:cNvSpPr>
            <a:spLocks noTextEdit="1"/>
          </p:cNvSpPr>
          <p:nvPr>
            <p:custDataLst>
              <p:tags r:id="rId3"/>
            </p:custDataLst>
          </p:nvPr>
        </p:nvSpPr>
        <p:spPr bwMode="auto">
          <a:xfrm>
            <a:off x="3420110" y="1557020"/>
            <a:ext cx="248285" cy="4127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2400" b="1" kern="10">
                <a:ln w="12700">
                  <a:solidFill>
                    <a:srgbClr val="30BEBE"/>
                  </a:solidFill>
                  <a:round/>
                </a:ln>
                <a:gradFill rotWithShape="1">
                  <a:gsLst>
                    <a:gs pos="0">
                      <a:srgbClr val="30BEBE"/>
                    </a:gs>
                    <a:gs pos="3999">
                      <a:srgbClr val="7DDEDE"/>
                    </a:gs>
                    <a:gs pos="87000">
                      <a:srgbClr val="D4F4F4"/>
                    </a:gs>
                    <a:gs pos="100000">
                      <a:srgbClr val="D4F4F4"/>
                    </a:gs>
                  </a:gsLst>
                  <a:lin ang="5400000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endParaRPr lang="zh-CN" altLang="en-US" sz="2400" b="1" kern="10">
              <a:ln w="12700">
                <a:solidFill>
                  <a:srgbClr val="30BEBE"/>
                </a:solidFill>
                <a:round/>
              </a:ln>
              <a:gradFill rotWithShape="1">
                <a:gsLst>
                  <a:gs pos="0">
                    <a:srgbClr val="30BEBE"/>
                  </a:gs>
                  <a:gs pos="3999">
                    <a:srgbClr val="7DDEDE"/>
                  </a:gs>
                  <a:gs pos="87000">
                    <a:srgbClr val="D4F4F4"/>
                  </a:gs>
                  <a:gs pos="100000">
                    <a:srgbClr val="D4F4F4"/>
                  </a:gs>
                </a:gsLst>
                <a:lin ang="5400000"/>
              </a:gra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391410" y="188595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1" name="文本框 100"/>
          <p:cNvSpPr txBox="1"/>
          <p:nvPr>
            <p:custDataLst>
              <p:tags r:id="rId2"/>
            </p:custDataLst>
          </p:nvPr>
        </p:nvSpPr>
        <p:spPr>
          <a:xfrm>
            <a:off x="628015" y="769620"/>
            <a:ext cx="810704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3、李某在网络游戏中以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赠送游戏皮肤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”“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低价购买账号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等名义，对未成年人实施电信网络诈骗，先后骗取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名未成年人的钱财共计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万余元。下面是关于此案的判决书：</a:t>
            </a:r>
            <a:endParaRPr lang="zh-CN" altLang="en-US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835785" y="2060575"/>
          <a:ext cx="5765165" cy="1042670"/>
        </p:xfrm>
        <a:graphic>
          <a:graphicData uri="http://schemas.openxmlformats.org/drawingml/2006/table">
            <a:tbl>
              <a:tblPr/>
              <a:tblGrid>
                <a:gridCol w="5765165"/>
              </a:tblGrid>
              <a:tr h="1042670">
                <a:tc>
                  <a:txBody>
                    <a:bodyPr wrap="square"/>
                    <a:lstStyle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   判决书（摘要）被告人李某以非法占有为目的，实施电信网络诈骗，依法以诈骗罪判处有期徒刑一年六个月，并处罚金。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图片 3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32000" y="3578542"/>
            <a:ext cx="88900" cy="114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>
            <p:custDataLst>
              <p:tags r:id="rId6"/>
            </p:custDataLst>
          </p:nvPr>
        </p:nvSpPr>
        <p:spPr>
          <a:xfrm>
            <a:off x="790575" y="3213100"/>
            <a:ext cx="7919085" cy="3476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下列对判决书的内容解读正确的是（</a:t>
            </a:r>
            <a:r>
              <a:rPr lang="en-US" sz="2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 </a:t>
            </a:r>
            <a:r>
              <a:rPr lang="zh-CN" sz="2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）</a:t>
            </a:r>
            <a:r>
              <a:rPr lang="en-US" sz="2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①</a:t>
            </a:r>
            <a:r>
              <a:rPr lang="zh-CN" sz="2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预防犯罪，需要青少年杜绝不良行为</a:t>
            </a:r>
            <a:r>
              <a:rPr lang="en-US" sz="2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②</a:t>
            </a:r>
            <a:r>
              <a:rPr lang="zh-CN" sz="2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有期徒刑和罚金均属于刑罚中的主刑</a:t>
            </a:r>
            <a:r>
              <a:rPr lang="en-US" sz="2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③</a:t>
            </a:r>
            <a:r>
              <a:rPr lang="zh-CN" sz="2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李某的诈骗行为违反了刑事法律规范</a:t>
            </a:r>
            <a:r>
              <a:rPr lang="en-US" sz="2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④</a:t>
            </a:r>
            <a:r>
              <a:rPr lang="zh-CN" sz="2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作出上述判决
</a:t>
            </a:r>
            <a:endParaRPr lang="zh-CN" altLang="en-US" sz="20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0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国家机关是人民法院</a:t>
            </a:r>
            <a:r>
              <a:rPr lang="en-US" sz="20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 ①②       B. ①③       C. ②④	   D. ③④
</a:t>
            </a:r>
            <a:endParaRPr lang="zh-CN" sz="2000" b="0">
              <a:solidFill>
                <a:srgbClr val="2E75B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【解析】本题考查犯罪的定义。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③④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：分析题文，被告人李某以非法占有为目的，实施电信网络诈骗，依法以诈骗罪判处有期徒刑一年六个月，并处罚金，这说明李某的诈骗行为违反了刑事法律规范；作出上述判决的国家机关是人民法院；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③④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符合题意；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：观点正确，但不是对判决书的内容的解读，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不符合题意；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：有期徒刑属于刑罚中的主刑；罚金属于刑罚中的附加刑；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错误；故本题选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 </a:t>
            </a:r>
            <a:endParaRPr lang="zh-CN" altLang="en-US" sz="20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4930775" y="3110865"/>
            <a:ext cx="6540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D</a:t>
            </a:r>
            <a:endParaRPr lang="en-US" altLang="en-US" sz="28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391410" y="188595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" name="文本框 101"/>
          <p:cNvSpPr txBox="1"/>
          <p:nvPr>
            <p:custDataLst>
              <p:tags r:id="rId2"/>
            </p:custDataLst>
          </p:nvPr>
        </p:nvSpPr>
        <p:spPr>
          <a:xfrm>
            <a:off x="755650" y="636270"/>
            <a:ext cx="7994015" cy="60007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14、高空抛物被称为“悬在城市上空痛”，给人的生命财产带来很大危害。武汉市的张某，因嫌所住小区楼下有人跳广场舞太吵，于是往楼下扔鹅卵石，先后砸坏17辆私家车，车损达2万多元。2022年3月，张某被判高空抛物罪，判处有期徒刑九个月，缓刑一年，并处罚金人民币五千元。由此可见(   )①具有社会危害性的行为，都是犯罪行为②在社会生活中，公民要谨遵法律的要求③无论一般违法还是犯罪，都要受到刑罚处罚④公民要珍惜美好生活，认清犯罪危害，远离犯罪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A.①②	B.③④	C.①③	D.②④	
</a:t>
            </a:r>
            <a:endParaRPr lang="zh-CN" sz="2400" b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解析】本题考查犯罪行为的特征、预防犯罪的要求。张某被判高空抛物罪，判处有期徒刑九个月，级刑一年，并处罚金人民币五千元。他的行为具有严重的社会危害性，是犯罪行为。我们在社会生活中,公民要谨遵法律的要求,要珍惜美好生活,认清犯罪危害,远离犯罪,②④正确，具有严重社会危害性的行为是犯罪行为，①错误；只有犯罪行为才会受到刑罚处罚.③错。所以答案为D。</a:t>
            </a:r>
            <a:endParaRPr lang="zh-CN" altLang="en-US" sz="20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195830" y="2493010"/>
            <a:ext cx="6540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D</a:t>
            </a:r>
            <a:endParaRPr lang="en-US" altLang="en-US" sz="28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391410" y="188595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" name="文本框 101"/>
          <p:cNvSpPr txBox="1"/>
          <p:nvPr>
            <p:custDataLst>
              <p:tags r:id="rId2"/>
            </p:custDataLst>
          </p:nvPr>
        </p:nvSpPr>
        <p:spPr>
          <a:xfrm>
            <a:off x="896620" y="692785"/>
            <a:ext cx="7566660" cy="55733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15、对以下古文的理解对应合理的是（     ）①不学礼,无以立--要态度谦和、用语文明 ②人而无信,不知其可也一诚信是一个人安身立命之本 ③尺有所短,寸有所长--我们要学会换位思考 ④敬人者,人恒敬之-尊重是相互的,要互敬互爱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A.①②	  B.③④	C.①③ 	D.②④
</a:t>
            </a:r>
            <a:endParaRPr lang="zh-CN" sz="2400" b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解析】本题考查文明有礼，正确认识自己，诚信，尊重他人的知识点。①:不学礼，无以立，意为不学会礼仪礼貌，就难以有立身之处，旨在说明礼仪的重要性，和态度谦和、用语文明无直接关系，①选项错误;②:人而无信，不知其可也，意为人要是失去了信用或不讲信用，不知道他还可以做什么，说明诚信是一个人安身立命之本，②选项正确;③:尺有所短，寸有所长，意为任何人都各有长处，也各有所短，所以我们要正确认识自己，③选项错误;④:敬人者，人恒敬之，意为尊敬别人的人，别人也尊敬他，说明了尊敬他人的重要性，所以我们要做到尊重他人，④正确;故本题选 D。</a:t>
            </a:r>
            <a:endParaRPr lang="zh-CN" altLang="en-US" sz="20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6228080" y="636270"/>
            <a:ext cx="6540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D</a:t>
            </a:r>
            <a:endParaRPr lang="en-US" altLang="en-US" sz="28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391410" y="188595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" name="文本框 101"/>
          <p:cNvSpPr txBox="1"/>
          <p:nvPr>
            <p:custDataLst>
              <p:tags r:id="rId2"/>
            </p:custDataLst>
          </p:nvPr>
        </p:nvSpPr>
        <p:spPr>
          <a:xfrm>
            <a:off x="1098550" y="810895"/>
            <a:ext cx="70548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16、下列对个别初中生的行为点评正确的是（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en-US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422400" y="1443355"/>
          <a:ext cx="6552565" cy="2609850"/>
        </p:xfrm>
        <a:graphic>
          <a:graphicData uri="http://schemas.openxmlformats.org/drawingml/2006/table">
            <a:tbl>
              <a:tblPr/>
              <a:tblGrid>
                <a:gridCol w="1090930"/>
                <a:gridCol w="3083560"/>
                <a:gridCol w="2378075"/>
              </a:tblGrid>
              <a:tr h="400050"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序号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行为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点评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家里来客人时，热情招待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做到以礼待人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②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在阅览室与同学大声交谈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自觉遵守规则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4850"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③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同学请教问题时，耐心解答不嘲笑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懂得尊重他人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4850"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④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上学迟到时，在考勤登记本上故意写错班级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维护集体荣誉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47625" marB="47625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935990" y="4149090"/>
            <a:ext cx="7379335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sz="20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 ①②         B. ①③        C. ②④	  D. ③④</a:t>
            </a:r>
            <a:endParaRPr lang="zh-CN" sz="2000" b="0">
              <a:solidFill>
                <a:srgbClr val="2E75B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【解析】本题考查尊重他人、以礼待人、遵守规则、集体等。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：家里来客人时，热情招待，要做到以礼待人；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正确；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：在阅览室与同学大声交谈，这是不遵守规则的行为；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错误；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：同学请教问题时，耐心解答不嘲笑，这是懂得尊重他人的体现；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正确；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④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：上学迟到时，在考勤登记本上故意写错班级，这是不诚信行为，并不利于维护集体利益；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④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错误；故本题选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zh-CN" altLang="en-US" sz="20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7452360" y="749300"/>
            <a:ext cx="3575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B</a:t>
            </a:r>
            <a:endParaRPr lang="en-US" altLang="en-US" sz="28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4" name="图片 1"/>
          <p:cNvPicPr>
            <a:picLocks noGrp="1"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 bwMode="auto">
          <a:xfrm>
            <a:off x="6443980" y="117475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0" name="Rectangle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07440" y="116840"/>
            <a:ext cx="5337175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4"/>
            </p:custDataLst>
          </p:nvPr>
        </p:nvSpPr>
        <p:spPr>
          <a:xfrm>
            <a:off x="971550" y="908685"/>
            <a:ext cx="7353935" cy="5259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</a:pPr>
            <a:r>
              <a:rPr lang="zh-CN" sz="2400" b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考点</a:t>
            </a:r>
            <a:r>
              <a:rPr lang="en-US" sz="2400" b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lang="zh-CN" sz="2400" b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、遵守规则</a:t>
            </a:r>
            <a:endParaRPr lang="zh-CN" sz="2400" b="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40000"/>
              </a:lnSpc>
            </a:pP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（1）自由与规则的关系</a:t>
            </a:r>
            <a:endParaRPr lang="zh-CN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4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①社会规则划定了自由的边界。自由不是随身所欲，它受道德、纪律、法律等社会规则的约束。</a:t>
            </a:r>
            <a:r>
              <a:rPr 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公民在行使自由和权利的时候，不得损害国家的、社会的、集体的利益和其他公民的合法的自由的权利。</a:t>
            </a:r>
            <a:endParaRPr lang="zh-CN" sz="2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4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②社会规则是人们享有自由的保障。人们建立规则的目的不是限制自由，而是保证每个人不越过自由的边界，促进社会有序运行。</a:t>
            </a:r>
            <a:r>
              <a:rPr 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违反规则、</a:t>
            </a:r>
            <a:endParaRPr lang="zh-CN" sz="24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40000"/>
              </a:lnSpc>
            </a:pPr>
            <a:r>
              <a:rPr 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扰乱秩序的行为应当收到相应的处罚。</a:t>
            </a:r>
            <a:endParaRPr lang="zh-CN" sz="24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103" name="图片 102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44615" y="5156835"/>
            <a:ext cx="2064385" cy="14960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391410" y="188595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059430" y="1268730"/>
            <a:ext cx="4953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A</a:t>
            </a:r>
            <a:endParaRPr lang="en-US" altLang="en-US" sz="28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102" name="文本框 101"/>
          <p:cNvSpPr txBox="1"/>
          <p:nvPr>
            <p:custDataLst>
              <p:tags r:id="rId3"/>
            </p:custDataLst>
          </p:nvPr>
        </p:nvSpPr>
        <p:spPr>
          <a:xfrm>
            <a:off x="755650" y="620395"/>
            <a:ext cx="7919085" cy="60623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17、乘坐公共交通时主动让座，参观游览时自觉排队，在图书馆不大声喧哗，参加社交活动时衣装整洁。上述行为表明的观点有（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尊重使社会生活和谐融洽   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做文明有礼的人，要仪表整洁、举止端庄</a:t>
            </a:r>
            <a:r>
              <a:rPr lang="en-US" alt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诚信是一个人安身立命之本  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④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遵守社会规则只需要自律，不需要他律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 ①②       B. ①③       C. ①④	   D. ③④
</a:t>
            </a:r>
            <a:endParaRPr lang="zh-CN" sz="2400" b="0">
              <a:solidFill>
                <a:srgbClr val="2E75B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【解析】本题考查尊重他人、文明有礼、诚实守信、遵守规则。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依据教材知识，尊重使社会生活和谐融洽。尊重是维系良好人际关系的前提，是文明社会的重要特征。乘坐公共交通时主动让座，参观游览时自觉排队，在图书馆不大声喧哗，说明尊重他人能够减少摩擦，消除隔阂，增进信任，形成互敬互爱的融洽关系，从而促进社会进步，提高社会文明程度，故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正确；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：依据教材知识，做文明有礼的</a:t>
            </a:r>
            <a:r>
              <a:rPr 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人要态度谦和，用语文明，要仪表整洁举止端庄。在图书馆不大声喧哗，参加社交活动时衣装整洁，说明了在社会交往中，我们要做到着装得体、举止稳重、彬彬有礼、落落大方，故</a:t>
            </a:r>
            <a:r>
              <a:rPr 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②</a:t>
            </a:r>
            <a:r>
              <a:rPr 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正确；</a:t>
            </a:r>
            <a:r>
              <a:rPr 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③</a:t>
            </a:r>
            <a:r>
              <a:rPr 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：题文体现的是要尊重他人、文明有礼，并没有体现诚实守信，故</a:t>
            </a:r>
            <a:r>
              <a:rPr 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③</a:t>
            </a:r>
            <a:r>
              <a:rPr 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错误；</a:t>
            </a:r>
            <a:r>
              <a:rPr 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④</a:t>
            </a:r>
            <a:r>
              <a:rPr 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：依据教材知识，遵守社会规则需要他律和自律，故</a:t>
            </a:r>
            <a:r>
              <a:rPr 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④</a:t>
            </a:r>
            <a:r>
              <a:rPr 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错误；故本题选</a:t>
            </a:r>
            <a:r>
              <a:rPr 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A</a:t>
            </a:r>
            <a:r>
              <a:rPr 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。</a:t>
            </a:r>
            <a:endParaRPr lang="zh-CN" altLang="en-US" sz="20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555875" y="116840"/>
            <a:ext cx="401637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" name="文本框 102"/>
          <p:cNvSpPr txBox="1"/>
          <p:nvPr>
            <p:custDataLst>
              <p:tags r:id="rId2"/>
            </p:custDataLst>
          </p:nvPr>
        </p:nvSpPr>
        <p:spPr>
          <a:xfrm>
            <a:off x="454660" y="620395"/>
            <a:ext cx="8324215" cy="59391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200" b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sz="22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8、不良行为与违法犯罪之间没有不可逾越的鸿沟，我们要珍惜美好生活，防患于未然。分析小强同学的成长经历，你认为下列排序合理的是（</a:t>
            </a:r>
            <a:r>
              <a:rPr lang="en-US" sz="22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lang="zh-CN" sz="22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r>
              <a:rPr lang="en-US" sz="22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zh-CN" sz="22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小强不接受教训，因聚众斗殴、偷窃财物，被公安机关拘留</a:t>
            </a:r>
            <a:r>
              <a:rPr lang="en-US" sz="22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
</a:t>
            </a:r>
            <a:endParaRPr lang="en-US" sz="22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en-US" sz="22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sz="22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小强自从结识了社会上的</a:t>
            </a:r>
            <a:r>
              <a:rPr lang="en-US" sz="22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sz="22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朋友</a:t>
            </a:r>
            <a:r>
              <a:rPr lang="en-US" sz="22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sz="22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，便无心学习，经常旷课打架，受到学校纪律处分</a:t>
            </a:r>
            <a:r>
              <a:rPr lang="en-US" sz="22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③</a:t>
            </a:r>
            <a:r>
              <a:rPr lang="zh-CN" sz="22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小强用自己的切身经历告诫他人要防微杜渐，杜绝不良行为，防患于未然，远离犯罪</a:t>
            </a:r>
            <a:r>
              <a:rPr lang="en-US" sz="22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④</a:t>
            </a:r>
            <a:r>
              <a:rPr lang="zh-CN" sz="22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小强仍不知悔改，为搞钱上网，和他人拦路抢劫，最终因抢劫罪被判刑</a:t>
            </a:r>
            <a:r>
              <a:rPr lang="en-US" sz="22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 ②→③→①→④   B. ②→④→①→③    C. ②→①→④→③   D. ④→②→③→①
</a:t>
            </a:r>
            <a:endParaRPr lang="zh-CN" sz="2200" b="0">
              <a:solidFill>
                <a:srgbClr val="2E75B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【解析】本题考查预防犯罪。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：预防犯罪，我们要珍惜美好生活，防患于未然；分析小强成长的经历，首先是小强自从结识了社会上的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朋友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便无心学习，经常旷课打架，受到学校纪律处分；然而小强不接受教训，因聚众斗殴、偷窃财物，被公安机关拘留；之后小强仍不知悔改，为搞钱上网，和他人拦路抢劫，最终因抢劫罪被判刑；小强用自己的切身经历告诫他人要防微杜渐，杜绝不良行为，防患于未然，远离犯罪；因此小强同学的成长经历排序合理是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②→①→④→③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说法符合题意；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ABD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：对小强成长经历排序不合理，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ABD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说法错误；故本题选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zh-CN" altLang="en-US" sz="20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123440" y="1196975"/>
            <a:ext cx="3575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C</a:t>
            </a:r>
            <a:endParaRPr lang="en-US" altLang="en-US" sz="28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771775" y="260350"/>
            <a:ext cx="4067810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" name="文本框 102"/>
          <p:cNvSpPr txBox="1"/>
          <p:nvPr>
            <p:custDataLst>
              <p:tags r:id="rId2"/>
            </p:custDataLst>
          </p:nvPr>
        </p:nvSpPr>
        <p:spPr>
          <a:xfrm>
            <a:off x="899795" y="764540"/>
            <a:ext cx="7672070" cy="5851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19、生活中有这样的同学：经常旷课、辱骂他人、故意损毁财物，甚至打架，受到批评不以为然。如任其发展，后果不堪设想。因此，我们必须这样引导他们（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珍惜美好生活，自觉行使权利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
</a:t>
            </a:r>
            <a:endParaRPr lang="en-US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增强守法观念，杜绝不良行为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善于运用法律，维护合法权益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
</a:t>
            </a:r>
            <a:endParaRPr lang="en-US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遇到不法侵害，及时依法求助</a:t>
            </a:r>
            <a:endParaRPr lang="zh-CN" sz="2400" b="0">
              <a:solidFill>
                <a:srgbClr val="2E75B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【解析】本题考查预防违法犯罪。</a:t>
            </a:r>
            <a:r>
              <a:rPr lang="en-US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ACD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：自觉行使权利、依法维权、依法求助等在题文中没有体现，故</a:t>
            </a:r>
            <a:r>
              <a:rPr lang="en-US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ACD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不符合题意；</a:t>
            </a:r>
            <a:r>
              <a:rPr lang="en-US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：依据教材知识，题文中经常旷课、辱骂他人、故意损毁财物，甚至打架等行为，都属于不良行为，启示哦我们要增强守法意识，杜绝不良行为，故</a:t>
            </a:r>
            <a:r>
              <a:rPr lang="en-US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符合题意；故本题选</a:t>
            </a:r>
            <a:r>
              <a:rPr lang="en-US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zh-CN" altLang="en-US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7524115" y="1700530"/>
            <a:ext cx="3575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B</a:t>
            </a:r>
            <a:endParaRPr lang="en-US" altLang="en-US" sz="28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391410" y="188595"/>
            <a:ext cx="4015740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" name="文本框 102"/>
          <p:cNvSpPr txBox="1"/>
          <p:nvPr>
            <p:custDataLst>
              <p:tags r:id="rId2"/>
            </p:custDataLst>
          </p:nvPr>
        </p:nvSpPr>
        <p:spPr>
          <a:xfrm>
            <a:off x="930275" y="620395"/>
            <a:ext cx="7457440" cy="60007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20、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2023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日，最高人民检察院新闻发布会通报，近年来，未成年人犯罪有所增长，且呈现低龄化趋势。不满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16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周岁的未成年人犯罪从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2018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4600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多人上升至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2022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8700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多人，年均上升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16.7%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。针对这一现象，我们应该（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杜绝不良行为，远离违法犯罪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②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有勇有谋，应对违法犯罪</a:t>
            </a:r>
            <a:r>
              <a:rPr lang="en-US" alt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自觉遵章守法，防患于未然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④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树立法治意识，善用法律维权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 ①②      B. ①③       C. ③④	  D. ②④
</a:t>
            </a:r>
            <a:endParaRPr lang="zh-CN" sz="2400" b="0">
              <a:solidFill>
                <a:srgbClr val="2E75B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【解析】本题考查预防犯罪。</a:t>
            </a:r>
            <a:r>
              <a:rPr lang="en-US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①③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：题干表述了近年来，未成年人犯罪有所增长，且呈现低龄化趋势。针对这一现象，我们应该自觉遵章守法，防患于未然 ；杜绝不良行为，远离违法犯罪。故</a:t>
            </a:r>
            <a:r>
              <a:rPr lang="en-US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①③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符合题意；</a:t>
            </a:r>
            <a:r>
              <a:rPr lang="en-US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：题干表述的内容没有体现未成年人应对违法犯罪要有勇有谋，故</a:t>
            </a:r>
            <a:r>
              <a:rPr lang="en-US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不符合题意；</a:t>
            </a:r>
            <a:r>
              <a:rPr lang="en-US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④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：题干主旨不涉及善用法律维权的内容，故</a:t>
            </a:r>
            <a:r>
              <a:rPr lang="en-US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④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不符合题意；故本题选</a:t>
            </a:r>
            <a:r>
              <a:rPr lang="en-US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zh-CN" altLang="en-US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339340" y="2060575"/>
            <a:ext cx="3575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B</a:t>
            </a:r>
            <a:endParaRPr lang="en-US" altLang="en-US" sz="28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411730" y="260350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1" name="文本框 100"/>
          <p:cNvSpPr txBox="1"/>
          <p:nvPr>
            <p:custDataLst>
              <p:tags r:id="rId2"/>
            </p:custDataLst>
          </p:nvPr>
        </p:nvSpPr>
        <p:spPr>
          <a:xfrm>
            <a:off x="971550" y="908685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lang="en-US" sz="1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(二)非选择题</a:t>
            </a:r>
            <a:endParaRPr lang="zh-CN" altLang="en-US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99795" y="1412875"/>
            <a:ext cx="7699375" cy="49650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330200">
              <a:lnSpc>
                <a:spcPct val="12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21、【探究感悟成长】在我们的成长过程中总会遇到一些困惑和烦恼，需要我们认真思考和积极面对。以下是同学们的四个生活情景，请你为他们答疑解惑。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330200">
              <a:lnSpc>
                <a:spcPct val="12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情景一：小军上课偷偷玩手机被老师批评，他说这是他的自由，老师无权干涉。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330200">
              <a:lnSpc>
                <a:spcPct val="12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（1）请你判断小军的说法：________________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330200">
              <a:lnSpc>
                <a:spcPct val="12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理由：____________________________________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330200">
              <a:lnSpc>
                <a:spcPct val="120000"/>
              </a:lnSpc>
            </a:pP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【答案】①错误。 ②自由不是随心所欲，它受到道德、纪律、法律等社会规则的约束。公民在行使自由和权利的时候，不得损害国家的、社会的、集体的利益和其他公民的合法的自由和权利。   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484120" y="260350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1" name="文本框 100"/>
          <p:cNvSpPr txBox="1"/>
          <p:nvPr>
            <p:custDataLst>
              <p:tags r:id="rId2"/>
            </p:custDataLst>
          </p:nvPr>
        </p:nvSpPr>
        <p:spPr>
          <a:xfrm>
            <a:off x="1115695" y="1412875"/>
            <a:ext cx="7386320" cy="49650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266700">
              <a:lnSpc>
                <a:spcPct val="120000"/>
              </a:lnSpc>
            </a:pPr>
            <a:r>
              <a:rPr lang="zh-CN" sz="2400" b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情景二：疫情期间，班主任老师告诉大家要佩戴口罩，不聚集，核酚检测时，自觉排队，保持一米距离。</a:t>
            </a:r>
            <a:endParaRPr lang="zh-CN" sz="2400" b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pitchFamily="49" charset="-122"/>
            </a:endParaRPr>
          </a:p>
          <a:p>
            <a:pPr marL="0" indent="266700">
              <a:lnSpc>
                <a:spcPct val="120000"/>
              </a:lnSpc>
            </a:pPr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（2）结合所学知识，谈谈我们在社会生活中应该如何遵守规则。</a:t>
            </a:r>
            <a:endParaRPr lang="zh-CN" sz="2400" b="0">
              <a:latin typeface="楷体" panose="02010609060101010101" pitchFamily="49" charset="-122"/>
              <a:ea typeface="楷体" panose="02010609060101010101" pitchFamily="49" charset="-122"/>
              <a:cs typeface="黑体" panose="02010609060101010101" pitchFamily="49" charset="-122"/>
            </a:endParaRPr>
          </a:p>
          <a:p>
            <a:pPr marL="0" indent="266700">
              <a:lnSpc>
                <a:spcPct val="120000"/>
              </a:lnSpc>
            </a:pP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①遵守社会规则需要自律和他律。</a:t>
            </a:r>
            <a:endParaRPr lang="zh-CN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266700">
              <a:lnSpc>
                <a:spcPct val="120000"/>
              </a:lnSpc>
            </a:pP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②遵守社会规则，需要我们发自内心地敬畏规则，将规则作为自己行动的准绳。无论何时何地，我们都应该将规则内化于心、外化于行。</a:t>
            </a:r>
            <a:endParaRPr lang="zh-CN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266700">
              <a:lnSpc>
                <a:spcPct val="120000"/>
              </a:lnSpc>
            </a:pP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③我们要坚定维护规则，从自己做起，自觉遵守规则。要在保证自身安全的前提下，提醒、监督、帮助他人遵守规则。</a:t>
            </a:r>
            <a:endParaRPr lang="zh-CN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187450" y="82550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(二)非选择题</a:t>
            </a:r>
            <a:endParaRPr lang="en-US" altLang="en-US" sz="24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484120" y="260350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" name="文本框 102"/>
          <p:cNvSpPr txBox="1"/>
          <p:nvPr>
            <p:custDataLst>
              <p:tags r:id="rId2"/>
            </p:custDataLst>
          </p:nvPr>
        </p:nvSpPr>
        <p:spPr>
          <a:xfrm>
            <a:off x="755650" y="836930"/>
            <a:ext cx="7879715" cy="49650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266700">
              <a:lnSpc>
                <a:spcPct val="120000"/>
              </a:lnSpc>
            </a:pPr>
            <a:r>
              <a:rPr lang="zh-CN" sz="24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情景三：小明发现学校部分学生有顶撞父母、顶撞老师、乱扔垃圾、在公共场所大声喧哗等不文明行为。于是班委发出倡议</a:t>
            </a:r>
            <a:r>
              <a:rPr lang="en-US" sz="24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——</a:t>
            </a:r>
            <a:r>
              <a:rPr lang="zh-CN" sz="24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亲爱的同学们：
</a:t>
            </a:r>
            <a:endParaRPr lang="zh-CN" sz="2400" b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indent="266700">
              <a:lnSpc>
                <a:spcPct val="120000"/>
              </a:lnSpc>
            </a:pPr>
            <a:r>
              <a:rPr lang="en-US" altLang="zh-CN" sz="24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</a:t>
            </a:r>
            <a:r>
              <a:rPr lang="zh-CN" sz="24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文明有礼是我们中华民族的传统美德，是一个人道德素养、交际能力的外在表现。为形成</a:t>
            </a:r>
            <a:r>
              <a:rPr lang="en-US" sz="24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“</a:t>
            </a:r>
            <a:r>
              <a:rPr lang="zh-CN" sz="24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文明有礼、崇德向善</a:t>
            </a:r>
            <a:r>
              <a:rPr lang="en-US" sz="24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”</a:t>
            </a:r>
            <a:r>
              <a:rPr lang="zh-CN" sz="24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的良好校风，我们向全校同学发出倡议：</a:t>
            </a:r>
            <a:r>
              <a:rPr lang="en-US" sz="24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①</a:t>
            </a:r>
            <a:r>
              <a:rPr lang="zh-CN" sz="24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尊敬师长，孝敬长辈，尊重他人，团结同学，互助互爱；</a:t>
            </a:r>
            <a:r>
              <a:rPr lang="en-US" sz="24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②_____________________________________________</a:t>
            </a:r>
            <a:r>
              <a:rPr lang="zh-CN" sz="24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；</a:t>
            </a:r>
            <a:r>
              <a:rPr lang="en-US" sz="24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③______________________________________________</a:t>
            </a:r>
            <a:r>
              <a:rPr lang="zh-CN" sz="24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
</a:t>
            </a:r>
            <a:endParaRPr lang="zh-CN" sz="2400" b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indent="266700">
              <a:lnSpc>
                <a:spcPct val="12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）请写出倡议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和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的内容。</a:t>
            </a:r>
            <a:endParaRPr lang="zh-CN" altLang="en-US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043305" y="5733415"/>
            <a:ext cx="705929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</a:pP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与人交往态度谦和，用语文明，谈吐文雅、举止端庄；</a:t>
            </a:r>
            <a:endParaRPr lang="zh-CN" sz="20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明理守法讲美德，遵守公共秩序，保持公共卫生。    </a:t>
            </a:r>
            <a:endParaRPr lang="zh-CN" altLang="en-US" sz="20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484120" y="260350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" name="文本框 102"/>
          <p:cNvSpPr txBox="1"/>
          <p:nvPr>
            <p:custDataLst>
              <p:tags r:id="rId2"/>
            </p:custDataLst>
          </p:nvPr>
        </p:nvSpPr>
        <p:spPr>
          <a:xfrm>
            <a:off x="1115060" y="985520"/>
            <a:ext cx="7290435" cy="5367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</a:pPr>
            <a:r>
              <a:rPr lang="zh-CN" sz="24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情景四：道德法治课上，同学们围绕“尊重他人”发表了看法，小华认为只有他人尊重我，我才会去尊重他人；小平认为我只关注自己的内心感受，从不在乎他人的想法。</a:t>
            </a:r>
            <a:endParaRPr lang="zh-CN" sz="2400" b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）请你判断小华、小平的的说法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___________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理由：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____________________________________
</a:t>
            </a:r>
            <a:endParaRPr lang="en-US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30000"/>
              </a:lnSpc>
            </a:pPr>
            <a:r>
              <a:rPr lang="en-US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错误。 </a:t>
            </a:r>
            <a:endParaRPr lang="zh-CN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30000"/>
              </a:lnSpc>
            </a:pPr>
            <a:r>
              <a:rPr lang="en-US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尊重是相互的，尊重他人才能赢得他人的尊重。在人际交往中，要学会换位思考，设身处地的为他人着想，不把自己的意志强加给他人，体会他人的感受，理解别人的难处，包容他人。</a:t>
            </a:r>
            <a:endParaRPr lang="zh-CN" altLang="en-US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987675" y="188595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" name="文本框 102"/>
          <p:cNvSpPr txBox="1"/>
          <p:nvPr>
            <p:custDataLst>
              <p:tags r:id="rId2"/>
            </p:custDataLst>
          </p:nvPr>
        </p:nvSpPr>
        <p:spPr>
          <a:xfrm>
            <a:off x="677545" y="636270"/>
            <a:ext cx="7961630" cy="4154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r>
            <a:r>
              <a:rPr 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【</a:t>
            </a:r>
            <a:r>
              <a:rPr 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共铸诚信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】材</a:t>
            </a:r>
            <a:r>
              <a:rPr lang="zh-CN" sz="2400" b="0">
                <a:solidFill>
                  <a:srgbClr val="000000"/>
                </a:solidFill>
                <a:ea typeface="楷体" panose="02010609060101010101" pitchFamily="49" charset="-122"/>
              </a:rPr>
              <a:t>料一</a:t>
            </a:r>
            <a:r>
              <a:rPr 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</a:t>
            </a:r>
            <a:r>
              <a:rPr lang="zh-CN" sz="2400" b="0">
                <a:solidFill>
                  <a:srgbClr val="000000"/>
                </a:solidFill>
                <a:ea typeface="楷体" panose="02010609060101010101" pitchFamily="49" charset="-122"/>
              </a:rPr>
              <a:t>小方与同学约好周日一起参加志愿者活动，早上八点在校门口集合。早晨，闹钟响了，但是小方翻身又睡了。妈妈来催他：</a:t>
            </a:r>
            <a:r>
              <a:rPr 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sz="2400" b="0">
                <a:solidFill>
                  <a:srgbClr val="000000"/>
                </a:solidFill>
                <a:ea typeface="楷体" panose="02010609060101010101" pitchFamily="49" charset="-122"/>
              </a:rPr>
              <a:t>赶紧起床，要迟到了！</a:t>
            </a:r>
            <a:r>
              <a:rPr 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”“</a:t>
            </a:r>
            <a:r>
              <a:rPr lang="zh-CN" sz="2400" b="0">
                <a:solidFill>
                  <a:srgbClr val="000000"/>
                </a:solidFill>
                <a:ea typeface="楷体" panose="02010609060101010101" pitchFamily="49" charset="-122"/>
              </a:rPr>
              <a:t>没事，我不到，他们不会走的。</a:t>
            </a:r>
            <a:r>
              <a:rPr 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r>
              <a:rPr lang="zh-CN" sz="2400" b="0">
                <a:solidFill>
                  <a:srgbClr val="000000"/>
                </a:solidFill>
                <a:ea typeface="楷体" panose="02010609060101010101" pitchFamily="49" charset="-122"/>
              </a:rPr>
              <a:t>结果小方迟到了。材料二</a:t>
            </a:r>
            <a:r>
              <a:rPr 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</a:t>
            </a:r>
            <a:r>
              <a:rPr lang="zh-CN" sz="2400" b="0">
                <a:solidFill>
                  <a:srgbClr val="000000"/>
                </a:solidFill>
                <a:ea typeface="楷体" panose="02010609060101010101" pitchFamily="49" charset="-122"/>
              </a:rPr>
              <a:t>诚信就是诚实、守信用。诚信是中华民族的传统美德。诚信中国的建设需要你我共同参与、共同努力。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根据上述材料，结合所学知识及自身实际，回答下列问题：（</a:t>
            </a:r>
            <a:r>
              <a:rPr 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）结合材料一，请你列举日常生活中不讲诚信的行为：</a:t>
            </a:r>
            <a:r>
              <a:rPr 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（</a:t>
            </a:r>
            <a:r>
              <a:rPr 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）诚信无价，诚信有什么重要意义？</a:t>
            </a:r>
            <a:r>
              <a:rPr 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（</a:t>
            </a:r>
            <a:r>
              <a:rPr 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）结合材料二，请你谈谈如何做一个诚信的人？</a:t>
            </a:r>
            <a:r>
              <a:rPr 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
</a:t>
            </a:r>
            <a:endParaRPr lang="en-US" altLang="en-US" sz="2400" b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539750" y="5013325"/>
            <a:ext cx="313118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考试作弊；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欠债不还；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言而无信；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④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抄袭作业；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⑤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以次充好；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⑥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缺斤短两；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⑦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弄虚作假。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sz="20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endParaRPr lang="en-US" altLang="en-US" sz="20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564255" y="4653280"/>
            <a:ext cx="5507355" cy="2030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lang="zh-CN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r>
              <a:rPr lang="en-US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zh-CN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诚信是一个人安身立命之本；</a:t>
            </a:r>
            <a:r>
              <a:rPr lang="en-US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诚信是企业的无形资产；</a:t>
            </a:r>
            <a:r>
              <a:rPr lang="en-US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</a:t>
            </a:r>
            <a:r>
              <a:rPr lang="zh-CN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诚信促进社会文明；</a:t>
            </a:r>
            <a:r>
              <a:rPr lang="en-US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④</a:t>
            </a:r>
            <a:r>
              <a:rPr lang="zh-CN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诚信促进国家兴旺；</a:t>
            </a:r>
            <a:r>
              <a:rPr lang="en-US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⑤</a:t>
            </a:r>
            <a:r>
              <a:rPr lang="zh-CN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诚信有利于净化社会风气；</a:t>
            </a:r>
            <a:r>
              <a:rPr lang="en-US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⑥</a:t>
            </a:r>
            <a:r>
              <a:rPr lang="zh-CN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诚信是我们融入社会的</a:t>
            </a:r>
            <a:r>
              <a:rPr lang="en-US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通行证</a:t>
            </a:r>
            <a:r>
              <a:rPr lang="en-US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；</a:t>
            </a:r>
            <a:r>
              <a:rPr lang="en-US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⑦</a:t>
            </a:r>
            <a:r>
              <a:rPr lang="zh-CN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诚信有利于促进社会和谐；</a:t>
            </a:r>
            <a:r>
              <a:rPr lang="en-US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⑧</a:t>
            </a:r>
            <a:r>
              <a:rPr lang="zh-CN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诚信有利于提高国家的形象和声誉</a:t>
            </a:r>
            <a:r>
              <a:rPr lang="en-US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⑨</a:t>
            </a:r>
            <a:r>
              <a:rPr lang="zh-CN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诚信有利于增强国家的文化软实力；</a:t>
            </a:r>
            <a:r>
              <a:rPr lang="en-US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⑩</a:t>
            </a:r>
            <a:r>
              <a:rPr lang="zh-CN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诚信有利于给企业带来持久的效益；</a:t>
            </a:r>
            <a:r>
              <a:rPr lang="en-US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⑪</a:t>
            </a:r>
            <a:r>
              <a:rPr lang="zh-CN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诚信有利于企业塑造良好的形象和信誉。</a:t>
            </a:r>
            <a:r>
              <a:rPr lang="en-US" sz="1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lang="en-US" altLang="en-US" sz="18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368425" y="1484630"/>
            <a:ext cx="689165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r>
              <a:rPr lang="en-US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zh-CN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树立诚信意识；</a:t>
            </a:r>
            <a:r>
              <a:rPr lang="en-US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运用诚信智慧；</a:t>
            </a:r>
            <a:r>
              <a:rPr lang="en-US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</a:t>
            </a:r>
            <a:r>
              <a:rPr lang="zh-CN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珍惜个人的诚信记录；</a:t>
            </a:r>
            <a:r>
              <a:rPr lang="en-US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④</a:t>
            </a:r>
            <a:r>
              <a:rPr lang="zh-CN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真诚待人，信守承诺；</a:t>
            </a:r>
            <a:r>
              <a:rPr lang="en-US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⑤</a:t>
            </a:r>
            <a:r>
              <a:rPr lang="zh-CN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说老实话；</a:t>
            </a:r>
            <a:r>
              <a:rPr lang="en-US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⑥</a:t>
            </a:r>
            <a:r>
              <a:rPr lang="zh-CN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办老实事；</a:t>
            </a:r>
            <a:r>
              <a:rPr lang="en-US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⑦</a:t>
            </a:r>
            <a:r>
              <a:rPr lang="zh-CN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做老实人；</a:t>
            </a:r>
            <a:r>
              <a:rPr lang="en-US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⑧</a:t>
            </a:r>
            <a:r>
              <a:rPr lang="zh-CN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勇于承认过错，主动承担责任；</a:t>
            </a:r>
            <a:r>
              <a:rPr lang="en-US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⑨</a:t>
            </a:r>
            <a:r>
              <a:rPr lang="zh-CN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讲信用；</a:t>
            </a:r>
            <a:r>
              <a:rPr lang="en-US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⑩</a:t>
            </a:r>
            <a:r>
              <a:rPr lang="zh-CN" sz="2400" b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诚实不欺。</a:t>
            </a:r>
            <a:endParaRPr lang="zh-CN" altLang="en-US" sz="2400" b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484120" y="260350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" name="文本框 102"/>
          <p:cNvSpPr txBox="1"/>
          <p:nvPr>
            <p:custDataLst>
              <p:tags r:id="rId2"/>
            </p:custDataLst>
          </p:nvPr>
        </p:nvSpPr>
        <p:spPr>
          <a:xfrm>
            <a:off x="707390" y="764540"/>
            <a:ext cx="7974330" cy="53676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</a:pPr>
            <a:r>
              <a:rPr 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  <a:r>
              <a:rPr 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【依法办事】</a:t>
            </a:r>
            <a:r>
              <a:rPr lang="zh-CN" sz="2400" b="0">
                <a:solidFill>
                  <a:srgbClr val="000000"/>
                </a:solidFill>
                <a:ea typeface="楷体" panose="02010609060101010101" pitchFamily="49" charset="-122"/>
              </a:rPr>
              <a:t>案例一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r>
              <a:rPr lang="zh-CN" sz="2400" b="0">
                <a:solidFill>
                  <a:srgbClr val="000000"/>
                </a:solidFill>
                <a:ea typeface="楷体" panose="02010609060101010101" pitchFamily="49" charset="-122"/>
              </a:rPr>
              <a:t>朱某在学校操场拾到苏某丢失的手表，拒绝归还。苏某向人民法院起诉，法院判决朱某限期归还手表。案例二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r>
              <a:rPr lang="zh-CN" sz="2400" b="0">
                <a:solidFill>
                  <a:srgbClr val="000000"/>
                </a:solidFill>
                <a:ea typeface="楷体" panose="02010609060101010101" pitchFamily="49" charset="-122"/>
              </a:rPr>
              <a:t>李某等人在体育馆观看比赛时，起哄、打闹，向场内投掷矿泉水瓶，展示不文明标语。工作人员多次劝阻无效，最终公安机关给予李某等人警告处罚。
</a:t>
            </a:r>
            <a:endParaRPr lang="zh-CN" sz="2400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）请运用所学知识分别判断案例一中朱某、案例二中李某等人的违法行为类型。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solidFill>
                  <a:srgbClr val="000000"/>
                </a:solidFill>
                <a:ea typeface="楷体" panose="02010609060101010101" pitchFamily="49" charset="-122"/>
              </a:rPr>
              <a:t>案例三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r>
              <a:rPr lang="zh-CN" sz="2400" b="0">
                <a:solidFill>
                  <a:srgbClr val="000000"/>
                </a:solidFill>
                <a:ea typeface="楷体" panose="02010609060101010101" pitchFamily="49" charset="-122"/>
              </a:rPr>
              <a:t>公安部原党委委员、副部长孙力军</a:t>
            </a:r>
            <a:r>
              <a:rPr 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因</a:t>
            </a:r>
            <a:r>
              <a:rPr lang="zh-CN" sz="2400" b="0">
                <a:solidFill>
                  <a:srgbClr val="000000"/>
                </a:solidFill>
                <a:ea typeface="楷体" panose="02010609060101010101" pitchFamily="49" charset="-122"/>
              </a:rPr>
              <a:t>受贿、操纵证券市场、非法持有枪支，被判处死刑，缓期二年执行，剥夺政治权利终身，并处没收个人全部财产</a:t>
            </a:r>
            <a:r>
              <a:rPr lang="en-US" sz="2400" b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……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（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）请运用所学知识分析案例三中孙力军违法行为的性质及判断依据。
</a:t>
            </a:r>
            <a:endParaRPr lang="zh-CN" altLang="en-US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3635375" y="620395"/>
            <a:ext cx="398780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案例一中朱某为民事违法行为；</a:t>
            </a:r>
            <a:endParaRPr lang="zh-CN" sz="20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案例二中李某为行政违法行为。</a:t>
            </a:r>
            <a:r>
              <a:rPr lang="en-US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sz="2000" b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endParaRPr lang="en-US" altLang="en-US" sz="2000" b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115695" y="5876925"/>
            <a:ext cx="760603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案例三中孙力军为刑事违法行为。孙力军的行为具有严重社会危害性、刑事违法性、应受刑罚处罚性。</a:t>
            </a:r>
            <a:endParaRPr lang="zh-CN" altLang="en-US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188595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2"/>
            </p:custDataLst>
          </p:nvPr>
        </p:nvSpPr>
        <p:spPr>
          <a:xfrm>
            <a:off x="683260" y="1196975"/>
            <a:ext cx="7824470" cy="54463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eaLnBrk="1" latinLnBrk="0" hangingPunct="1">
              <a:lnSpc>
                <a:spcPts val="348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（2）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如何正确对待身边的规则?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48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自觉遵守规则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，遵守规则需要他律和自律。（他律指监督、提醒、奖惩等外在约束。自律就是严于律己，自我反省，克服不良行为，自觉遵守规则。）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48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②遵守社会规则，需要我们发自内心地敬畏规则，将规则作为自己的行动准绳，内化于心、外化于行。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48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③我们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要坚定维护规则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。一方面从自己做起，自觉遵守规则。另一方面要在保证自身安全的前提下，提醒、监督、帮助他人遵守规则。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48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④我们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积极参与规则的改进和完善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，积极为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48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新规则建言献策，使之更符合人民的利益和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 eaLnBrk="1" latinLnBrk="0" hangingPunct="1">
              <a:lnSpc>
                <a:spcPts val="348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社会发展的需求。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101" name="图片 100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32270" y="4869180"/>
            <a:ext cx="2294255" cy="16357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411730" y="188595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" name="文本框 102"/>
          <p:cNvSpPr txBox="1"/>
          <p:nvPr>
            <p:custDataLst>
              <p:tags r:id="rId2"/>
            </p:custDataLst>
          </p:nvPr>
        </p:nvSpPr>
        <p:spPr>
          <a:xfrm>
            <a:off x="776605" y="692785"/>
            <a:ext cx="7760970" cy="60007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sz="2400" b="0">
                <a:solidFill>
                  <a:srgbClr val="19191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24</a:t>
            </a:r>
            <a:r>
              <a:rPr lang="zh-CN" sz="2400" b="0">
                <a:solidFill>
                  <a:srgbClr val="19191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</a:t>
            </a:r>
            <a:r>
              <a:rPr lang="zh-CN" sz="2400" b="0">
                <a:solidFill>
                  <a:srgbClr val="19191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警钟长鸣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】</a:t>
            </a:r>
            <a:endParaRPr lang="zh-CN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en-US" alt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lang="zh-CN" sz="2400" b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15岁中学生陈某，原本是一个品学兼优的好学生。自从结识了一些社会上一群游手好闲的“朋友”，他逐渐无心学习，经常旷课。开始他还有些自责，觉得对不起父母和老师，后来便放纵自己，并因偷东西、打骂同学等受到学校处分。但他并没有吸取教训，反而经常偷窃财物等，因此被公安机关拘留。但他仍不思悔改，为搞到钱去网吧玩游戏，他和另外两个“朋友”竟拦路抢劫，在短短几天内多次作案，最终因犯抢劫罪被判刑。</a:t>
            </a:r>
            <a:endParaRPr lang="zh-CN" sz="2400" b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indent="0"/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（1）绘制出陈某走上犯罪道路的路线图，并分析他走上犯罪道路的原因。</a:t>
            </a:r>
            <a:r>
              <a:rPr lang="en-US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lang="en-US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损友→旷课→偷东西、打骂同学等→偷窃财物等→拦路抢劫→被判刑。</a:t>
            </a:r>
            <a:endParaRPr lang="zh-CN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缺乏规则意识；法治观念淡薄；自制力差；交友不慎；不能明辨是非；有不良行为不及时改正等。</a:t>
            </a:r>
            <a:endParaRPr lang="zh-CN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/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）说说陈某的经历给你的启示。</a:t>
            </a:r>
            <a:endParaRPr lang="zh-CN" altLang="en-US" sz="2400" b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2484120" y="260350"/>
            <a:ext cx="4360545" cy="44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/>
            <a:r>
              <a:rPr 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</a:t>
            </a:r>
            <a:r>
              <a:rPr lang="zh-CN" sz="28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核心考点突破训练</a:t>
            </a:r>
            <a:endParaRPr lang="zh-CN" altLang="en-US" sz="28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" name="文本框 102"/>
          <p:cNvSpPr txBox="1"/>
          <p:nvPr>
            <p:custDataLst>
              <p:tags r:id="rId2"/>
            </p:custDataLst>
          </p:nvPr>
        </p:nvSpPr>
        <p:spPr>
          <a:xfrm>
            <a:off x="586740" y="708025"/>
            <a:ext cx="8091170" cy="59074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</a:pP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①要珍惜美好生活，认清犯罪危害，远离犯罪；</a:t>
            </a:r>
            <a:endParaRPr lang="zh-CN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②预防犯罪，需要我们杜绝不良行为；</a:t>
            </a:r>
            <a:endParaRPr lang="zh-CN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③我们应增强法治观念，依法自律，做一个自觉守法的人</a:t>
            </a:r>
            <a:endParaRPr lang="zh-CN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④我们要从小事做起，避免沾染不良习气，自觉遵纪守法，防患于未然。</a:t>
            </a:r>
            <a:endParaRPr lang="zh-CN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）陈某的哪些行为是不良行为，哪些行为是严重不良行为，哪些行为是犯罪行为？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2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①不良行为：与不良少年交往,经常旷课逃学,沉迷于网络,经常进入营业性网吧.</a:t>
            </a:r>
            <a:endParaRPr lang="zh-CN" sz="2200" b="0">
              <a:solidFill>
                <a:srgbClr val="FF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2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②严重不良行为：结伙斗殴、打骂同学、携带管制刀具,经常偷窃财物。</a:t>
            </a:r>
            <a:endParaRPr lang="zh-CN" sz="2200" b="0">
              <a:solidFill>
                <a:srgbClr val="FF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2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③犯罪行为：拦路抢劫被判刑。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zh-CN" sz="2200" b="0">
                <a:solidFill>
                  <a:srgbClr val="00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sz="2200" b="0">
                <a:solidFill>
                  <a:srgbClr val="00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</a:t>
            </a:r>
            <a:r>
              <a:rPr lang="zh-CN" sz="2200" b="0">
                <a:solidFill>
                  <a:srgbClr val="00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）陈某从违纪到一般违法</a:t>
            </a:r>
            <a:r>
              <a:rPr lang="en-US" sz="2200" b="0">
                <a:solidFill>
                  <a:srgbClr val="00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</a:t>
            </a:r>
            <a:r>
              <a:rPr lang="zh-CN" sz="2200" b="0">
                <a:solidFill>
                  <a:srgbClr val="00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最终走上犯罪道路说明了什么</a:t>
            </a:r>
            <a:r>
              <a:rPr lang="en-US" sz="2200" b="0">
                <a:solidFill>
                  <a:srgbClr val="00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? </a:t>
            </a:r>
            <a:endParaRPr lang="en-US" sz="2200" b="0">
              <a:solidFill>
                <a:srgbClr val="0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</a:pPr>
            <a:r>
              <a:rPr lang="en-US" sz="2200" b="0">
                <a:solidFill>
                  <a:srgbClr val="00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sz="22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说明不良行为、一般违法行为与犯罪行为之间没有不可逾越的鸿沟</a:t>
            </a:r>
            <a:r>
              <a:rPr lang="en-US" sz="22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</a:t>
            </a:r>
            <a:r>
              <a:rPr lang="zh-CN" sz="22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不良行为如果不及时改正很容易走上犯罪道路</a:t>
            </a:r>
            <a:r>
              <a:rPr lang="en-US" sz="2200" b="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endParaRPr lang="en-US" altLang="en-US" sz="2200" b="0">
              <a:solidFill>
                <a:srgbClr val="FF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2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10617200" y="10426700"/>
            <a:ext cx="0" cy="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00"/>
          <p:cNvSpPr txBox="1"/>
          <p:nvPr>
            <p:custDataLst>
              <p:tags r:id="rId1"/>
            </p:custDataLst>
          </p:nvPr>
        </p:nvSpPr>
        <p:spPr>
          <a:xfrm>
            <a:off x="1187450" y="1124585"/>
            <a:ext cx="42633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五、画出本单元的知识树</a:t>
            </a:r>
            <a:endParaRPr lang="zh-CN" altLang="en-US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332740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22534" name="图片 1"/>
          <p:cNvPicPr>
            <a:picLocks noGrp="1"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6443980" y="117475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>
            <p:custDataLst>
              <p:tags r:id="rId4"/>
            </p:custDataLst>
          </p:nvPr>
        </p:nvSpPr>
        <p:spPr>
          <a:xfrm>
            <a:off x="467360" y="1196975"/>
            <a:ext cx="8250555" cy="47428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304800">
              <a:lnSpc>
                <a:spcPct val="140000"/>
              </a:lnSpc>
            </a:pP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（3）积极改进规则的原因</a:t>
            </a:r>
            <a:endParaRPr lang="zh-CN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304800">
              <a:lnSpc>
                <a:spcPct val="14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①规则不是一成不变的。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304800">
              <a:lnSpc>
                <a:spcPct val="14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②随着社会的发展和社会生活的变迁，一些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304800">
              <a:lnSpc>
                <a:spcPct val="14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原来没有的规则，需要制定。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304800">
              <a:lnSpc>
                <a:spcPct val="14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③一些原有的规则失去了存在的合理性，需要废除。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304800">
              <a:lnSpc>
                <a:spcPct val="14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④一些原有的规则不能完全适应实际生活的变化，需要加以调整和完善。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304800">
              <a:lnSpc>
                <a:spcPct val="140000"/>
              </a:lnSpc>
            </a:pP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【命题趋势】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高频考点。常通过政府出台的政策、时政、生活中的事例等，考查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遵守规则、自由与规则的关系。</a:t>
            </a:r>
            <a:endParaRPr lang="zh-CN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48170" y="1340485"/>
            <a:ext cx="1876425" cy="19723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332740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22534" name="图片 1"/>
          <p:cNvPicPr>
            <a:picLocks noGrp="1"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6443980" y="117475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>
            <p:custDataLst>
              <p:tags r:id="rId4"/>
            </p:custDataLst>
          </p:nvPr>
        </p:nvSpPr>
        <p:spPr>
          <a:xfrm>
            <a:off x="611505" y="1124585"/>
            <a:ext cx="7449820" cy="50774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sz="2400" b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考点3、尊重他人</a:t>
            </a:r>
            <a:endParaRPr lang="zh-CN" sz="2400" b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（1）为什么要尊重他人?（尊重的重要性、</a:t>
            </a: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意义）</a:t>
            </a:r>
            <a:endParaRPr lang="zh-CN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①尊重他人是一个人内在修养的外在表现，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我们要尊重他人的人格、权利等。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②每个人都是有尊严的个体，都希望得到他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人的尊重和社会的尊重。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③尊重使社会生活和谐融洽。尊重是维系良好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人际关系的前提，是文明社会的重要特征。尊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重可以促进社会进步，提高社会文明程度。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104" name="图片 103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32270" y="2170430"/>
            <a:ext cx="2253615" cy="1847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804025" y="4509135"/>
            <a:ext cx="2266950" cy="17741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44450"/>
            <a:ext cx="707517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pPr algn="ctr"/>
            <a:r>
              <a:rPr lang="zh-CN" altLang="en-US" sz="2800">
                <a:latin typeface="Calligraphic"/>
                <a:ea typeface="黑体" panose="02010609060101010101" pitchFamily="49" charset="-122"/>
                <a:sym typeface="Times New Roman" panose="02020603050405020304" pitchFamily="18" charset="0"/>
              </a:rPr>
              <a:t>（二）考点梳理</a:t>
            </a:r>
            <a:endParaRPr lang="zh-CN" altLang="en-US" sz="2800">
              <a:latin typeface="Calligraphic"/>
              <a:ea typeface="黑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22534" name="图片 1"/>
          <p:cNvPicPr>
            <a:picLocks noGrp="1"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6515735" y="44450"/>
            <a:ext cx="2397760" cy="14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766445" y="620395"/>
            <a:ext cx="7713980" cy="49650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</a:pPr>
            <a:r>
              <a:rPr lang="zh-CN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（2）如何尊重他人？</a:t>
            </a:r>
            <a:endParaRPr lang="zh-CN" sz="2400" b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①积极关注、重视他人。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考虑他人感受，认真对待他人，给予他人应有的适当的关注。重视他人，对他人的疑惑给予细致耐心的解答，对他人的请示给予热情的帮助。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②平等对待他人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。发自内心的尊重他人人格，对所有的人一视同仁。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③学会换位思考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。设身处地的为他人着想，不把自己的意志强加给他人，体会他人的感受，理解别人的难处，包容他人。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</a:pPr>
            <a:r>
              <a:rPr 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④学会欣赏他人</a:t>
            </a:r>
            <a:r>
              <a:rPr lang="zh-CN" sz="24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。善于发现他人的潜质和特长，给予他人积极评价。</a:t>
            </a:r>
            <a:endParaRPr lang="zh-CN" sz="24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869315" y="5516880"/>
            <a:ext cx="750887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400" b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【命题趋势】</a:t>
            </a:r>
            <a:r>
              <a:rPr lang="zh-CN" sz="2400" b="0">
                <a:latin typeface="黑体" panose="02010609060101010101" pitchFamily="49" charset="-122"/>
                <a:ea typeface="黑体" panose="02010609060101010101" pitchFamily="49" charset="-122"/>
              </a:rPr>
              <a:t>高频考点。常通过多角度、多层面把握尊重他人的理念、途径、方法等，考查积极关注、重视他人、平等对待他人，学会换位思考以及学会欣赏他人。</a:t>
            </a:r>
            <a:endParaRPr lang="zh-CN" altLang="en-US" sz="2400" b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AS_UNIQUEID" val="5148"/>
</p:tagLst>
</file>

<file path=ppt/tags/tag10.xml><?xml version="1.0" encoding="utf-8"?>
<p:tagLst xmlns:p="http://schemas.openxmlformats.org/presentationml/2006/main">
  <p:tag name="AS_UNIQUEID" val="5157"/>
</p:tagLst>
</file>

<file path=ppt/tags/tag100.xml><?xml version="1.0" encoding="utf-8"?>
<p:tagLst xmlns:p="http://schemas.openxmlformats.org/presentationml/2006/main">
  <p:tag name="AS_UNIQUEID" val="5247"/>
</p:tagLst>
</file>

<file path=ppt/tags/tag101.xml><?xml version="1.0" encoding="utf-8"?>
<p:tagLst xmlns:p="http://schemas.openxmlformats.org/presentationml/2006/main">
  <p:tag name="AS_UNIQUEID" val="5248"/>
</p:tagLst>
</file>

<file path=ppt/tags/tag102.xml><?xml version="1.0" encoding="utf-8"?>
<p:tagLst xmlns:p="http://schemas.openxmlformats.org/presentationml/2006/main">
  <p:tag name="AS_UNIQUEID" val="5249"/>
</p:tagLst>
</file>

<file path=ppt/tags/tag103.xml><?xml version="1.0" encoding="utf-8"?>
<p:tagLst xmlns:p="http://schemas.openxmlformats.org/presentationml/2006/main">
  <p:tag name="AS_UNIQUEID" val="5250"/>
</p:tagLst>
</file>

<file path=ppt/tags/tag104.xml><?xml version="1.0" encoding="utf-8"?>
<p:tagLst xmlns:p="http://schemas.openxmlformats.org/presentationml/2006/main">
  <p:tag name="AS_UNIQUEID" val="5251"/>
</p:tagLst>
</file>

<file path=ppt/tags/tag105.xml><?xml version="1.0" encoding="utf-8"?>
<p:tagLst xmlns:p="http://schemas.openxmlformats.org/presentationml/2006/main">
  <p:tag name="AS_UNIQUEID" val="5252"/>
</p:tagLst>
</file>

<file path=ppt/tags/tag106.xml><?xml version="1.0" encoding="utf-8"?>
<p:tagLst xmlns:p="http://schemas.openxmlformats.org/presentationml/2006/main">
  <p:tag name="AS_UNIQUEID" val="5253"/>
</p:tagLst>
</file>

<file path=ppt/tags/tag107.xml><?xml version="1.0" encoding="utf-8"?>
<p:tagLst xmlns:p="http://schemas.openxmlformats.org/presentationml/2006/main">
  <p:tag name="AS_UNIQUEID" val="5254"/>
</p:tagLst>
</file>

<file path=ppt/tags/tag108.xml><?xml version="1.0" encoding="utf-8"?>
<p:tagLst xmlns:p="http://schemas.openxmlformats.org/presentationml/2006/main">
  <p:tag name="AS_UNIQUEID" val="5255"/>
</p:tagLst>
</file>

<file path=ppt/tags/tag109.xml><?xml version="1.0" encoding="utf-8"?>
<p:tagLst xmlns:p="http://schemas.openxmlformats.org/presentationml/2006/main">
  <p:tag name="AS_UNIQUEID" val="5256"/>
</p:tagLst>
</file>

<file path=ppt/tags/tag11.xml><?xml version="1.0" encoding="utf-8"?>
<p:tagLst xmlns:p="http://schemas.openxmlformats.org/presentationml/2006/main">
  <p:tag name="AS_UNIQUEID" val="5158"/>
</p:tagLst>
</file>

<file path=ppt/tags/tag110.xml><?xml version="1.0" encoding="utf-8"?>
<p:tagLst xmlns:p="http://schemas.openxmlformats.org/presentationml/2006/main">
  <p:tag name="AS_UNIQUEID" val="5257"/>
</p:tagLst>
</file>

<file path=ppt/tags/tag111.xml><?xml version="1.0" encoding="utf-8"?>
<p:tagLst xmlns:p="http://schemas.openxmlformats.org/presentationml/2006/main">
  <p:tag name="AS_UNIQUEID" val="5258"/>
</p:tagLst>
</file>

<file path=ppt/tags/tag112.xml><?xml version="1.0" encoding="utf-8"?>
<p:tagLst xmlns:p="http://schemas.openxmlformats.org/presentationml/2006/main">
  <p:tag name="AS_UNIQUEID" val="5259"/>
</p:tagLst>
</file>

<file path=ppt/tags/tag113.xml><?xml version="1.0" encoding="utf-8"?>
<p:tagLst xmlns:p="http://schemas.openxmlformats.org/presentationml/2006/main">
  <p:tag name="AS_UNIQUEID" val="5260"/>
</p:tagLst>
</file>

<file path=ppt/tags/tag114.xml><?xml version="1.0" encoding="utf-8"?>
<p:tagLst xmlns:p="http://schemas.openxmlformats.org/presentationml/2006/main">
  <p:tag name="AS_UNIQUEID" val="5261"/>
</p:tagLst>
</file>

<file path=ppt/tags/tag115.xml><?xml version="1.0" encoding="utf-8"?>
<p:tagLst xmlns:p="http://schemas.openxmlformats.org/presentationml/2006/main">
  <p:tag name="AS_UNIQUEID" val="5262"/>
</p:tagLst>
</file>

<file path=ppt/tags/tag116.xml><?xml version="1.0" encoding="utf-8"?>
<p:tagLst xmlns:p="http://schemas.openxmlformats.org/presentationml/2006/main">
  <p:tag name="AS_UNIQUEID" val="5263"/>
</p:tagLst>
</file>

<file path=ppt/tags/tag117.xml><?xml version="1.0" encoding="utf-8"?>
<p:tagLst xmlns:p="http://schemas.openxmlformats.org/presentationml/2006/main">
  <p:tag name="AS_UNIQUEID" val="5264"/>
</p:tagLst>
</file>

<file path=ppt/tags/tag118.xml><?xml version="1.0" encoding="utf-8"?>
<p:tagLst xmlns:p="http://schemas.openxmlformats.org/presentationml/2006/main">
  <p:tag name="AS_UNIQUEID" val="5265"/>
</p:tagLst>
</file>

<file path=ppt/tags/tag119.xml><?xml version="1.0" encoding="utf-8"?>
<p:tagLst xmlns:p="http://schemas.openxmlformats.org/presentationml/2006/main">
  <p:tag name="AS_UNIQUEID" val="5266"/>
</p:tagLst>
</file>

<file path=ppt/tags/tag12.xml><?xml version="1.0" encoding="utf-8"?>
<p:tagLst xmlns:p="http://schemas.openxmlformats.org/presentationml/2006/main">
  <p:tag name="AS_UNIQUEID" val="5159"/>
</p:tagLst>
</file>

<file path=ppt/tags/tag120.xml><?xml version="1.0" encoding="utf-8"?>
<p:tagLst xmlns:p="http://schemas.openxmlformats.org/presentationml/2006/main">
  <p:tag name="AS_UNIQUEID" val="5267"/>
</p:tagLst>
</file>

<file path=ppt/tags/tag121.xml><?xml version="1.0" encoding="utf-8"?>
<p:tagLst xmlns:p="http://schemas.openxmlformats.org/presentationml/2006/main">
  <p:tag name="AS_UNIQUEID" val="5268"/>
</p:tagLst>
</file>

<file path=ppt/tags/tag122.xml><?xml version="1.0" encoding="utf-8"?>
<p:tagLst xmlns:p="http://schemas.openxmlformats.org/presentationml/2006/main">
  <p:tag name="AS_UNIQUEID" val="5269"/>
</p:tagLst>
</file>

<file path=ppt/tags/tag123.xml><?xml version="1.0" encoding="utf-8"?>
<p:tagLst xmlns:p="http://schemas.openxmlformats.org/presentationml/2006/main">
  <p:tag name="AS_UNIQUEID" val="5270"/>
</p:tagLst>
</file>

<file path=ppt/tags/tag124.xml><?xml version="1.0" encoding="utf-8"?>
<p:tagLst xmlns:p="http://schemas.openxmlformats.org/presentationml/2006/main">
  <p:tag name="AS_UNIQUEID" val="5271"/>
</p:tagLst>
</file>

<file path=ppt/tags/tag125.xml><?xml version="1.0" encoding="utf-8"?>
<p:tagLst xmlns:p="http://schemas.openxmlformats.org/presentationml/2006/main">
  <p:tag name="AS_UNIQUEID" val="5272"/>
</p:tagLst>
</file>

<file path=ppt/tags/tag126.xml><?xml version="1.0" encoding="utf-8"?>
<p:tagLst xmlns:p="http://schemas.openxmlformats.org/presentationml/2006/main">
  <p:tag name="AS_UNIQUEID" val="5273"/>
</p:tagLst>
</file>

<file path=ppt/tags/tag127.xml><?xml version="1.0" encoding="utf-8"?>
<p:tagLst xmlns:p="http://schemas.openxmlformats.org/presentationml/2006/main">
  <p:tag name="AS_UNIQUEID" val="5274"/>
</p:tagLst>
</file>

<file path=ppt/tags/tag128.xml><?xml version="1.0" encoding="utf-8"?>
<p:tagLst xmlns:p="http://schemas.openxmlformats.org/presentationml/2006/main">
  <p:tag name="AS_UNIQUEID" val="5275"/>
</p:tagLst>
</file>

<file path=ppt/tags/tag129.xml><?xml version="1.0" encoding="utf-8"?>
<p:tagLst xmlns:p="http://schemas.openxmlformats.org/presentationml/2006/main">
  <p:tag name="AS_UNIQUEID" val="5276"/>
</p:tagLst>
</file>

<file path=ppt/tags/tag13.xml><?xml version="1.0" encoding="utf-8"?>
<p:tagLst xmlns:p="http://schemas.openxmlformats.org/presentationml/2006/main">
  <p:tag name="AS_UNIQUEID" val="5160"/>
</p:tagLst>
</file>

<file path=ppt/tags/tag130.xml><?xml version="1.0" encoding="utf-8"?>
<p:tagLst xmlns:p="http://schemas.openxmlformats.org/presentationml/2006/main">
  <p:tag name="AS_UNIQUEID" val="5277"/>
</p:tagLst>
</file>

<file path=ppt/tags/tag131.xml><?xml version="1.0" encoding="utf-8"?>
<p:tagLst xmlns:p="http://schemas.openxmlformats.org/presentationml/2006/main">
  <p:tag name="AS_UNIQUEID" val="5278"/>
</p:tagLst>
</file>

<file path=ppt/tags/tag132.xml><?xml version="1.0" encoding="utf-8"?>
<p:tagLst xmlns:p="http://schemas.openxmlformats.org/presentationml/2006/main">
  <p:tag name="AS_UNIQUEID" val="5279"/>
</p:tagLst>
</file>

<file path=ppt/tags/tag133.xml><?xml version="1.0" encoding="utf-8"?>
<p:tagLst xmlns:p="http://schemas.openxmlformats.org/presentationml/2006/main">
  <p:tag name="AS_UNIQUEID" val="5280"/>
</p:tagLst>
</file>

<file path=ppt/tags/tag134.xml><?xml version="1.0" encoding="utf-8"?>
<p:tagLst xmlns:p="http://schemas.openxmlformats.org/presentationml/2006/main">
  <p:tag name="AS_UNIQUEID" val="5281"/>
</p:tagLst>
</file>

<file path=ppt/tags/tag135.xml><?xml version="1.0" encoding="utf-8"?>
<p:tagLst xmlns:p="http://schemas.openxmlformats.org/presentationml/2006/main">
  <p:tag name="AS_UNIQUEID" val="5282"/>
</p:tagLst>
</file>

<file path=ppt/tags/tag136.xml><?xml version="1.0" encoding="utf-8"?>
<p:tagLst xmlns:p="http://schemas.openxmlformats.org/presentationml/2006/main">
  <p:tag name="AS_UNIQUEID" val="5283"/>
</p:tagLst>
</file>

<file path=ppt/tags/tag137.xml><?xml version="1.0" encoding="utf-8"?>
<p:tagLst xmlns:p="http://schemas.openxmlformats.org/presentationml/2006/main">
  <p:tag name="AS_UNIQUEID" val="5284"/>
</p:tagLst>
</file>

<file path=ppt/tags/tag138.xml><?xml version="1.0" encoding="utf-8"?>
<p:tagLst xmlns:p="http://schemas.openxmlformats.org/presentationml/2006/main">
  <p:tag name="AS_UNIQUEID" val="5285"/>
</p:tagLst>
</file>

<file path=ppt/tags/tag139.xml><?xml version="1.0" encoding="utf-8"?>
<p:tagLst xmlns:p="http://schemas.openxmlformats.org/presentationml/2006/main">
  <p:tag name="AS_UNIQUEID" val="5286"/>
</p:tagLst>
</file>

<file path=ppt/tags/tag14.xml><?xml version="1.0" encoding="utf-8"?>
<p:tagLst xmlns:p="http://schemas.openxmlformats.org/presentationml/2006/main">
  <p:tag name="AS_UNIQUEID" val="5161"/>
</p:tagLst>
</file>

<file path=ppt/tags/tag140.xml><?xml version="1.0" encoding="utf-8"?>
<p:tagLst xmlns:p="http://schemas.openxmlformats.org/presentationml/2006/main">
  <p:tag name="AS_UNIQUEID" val="5287"/>
</p:tagLst>
</file>

<file path=ppt/tags/tag141.xml><?xml version="1.0" encoding="utf-8"?>
<p:tagLst xmlns:p="http://schemas.openxmlformats.org/presentationml/2006/main">
  <p:tag name="AS_UNIQUEID" val="5288"/>
</p:tagLst>
</file>

<file path=ppt/tags/tag142.xml><?xml version="1.0" encoding="utf-8"?>
<p:tagLst xmlns:p="http://schemas.openxmlformats.org/presentationml/2006/main">
  <p:tag name="AS_UNIQUEID" val="5289"/>
</p:tagLst>
</file>

<file path=ppt/tags/tag143.xml><?xml version="1.0" encoding="utf-8"?>
<p:tagLst xmlns:p="http://schemas.openxmlformats.org/presentationml/2006/main">
  <p:tag name="AS_UNIQUEID" val="5290"/>
</p:tagLst>
</file>

<file path=ppt/tags/tag144.xml><?xml version="1.0" encoding="utf-8"?>
<p:tagLst xmlns:p="http://schemas.openxmlformats.org/presentationml/2006/main">
  <p:tag name="AS_UNIQUEID" val="5291"/>
</p:tagLst>
</file>

<file path=ppt/tags/tag145.xml><?xml version="1.0" encoding="utf-8"?>
<p:tagLst xmlns:p="http://schemas.openxmlformats.org/presentationml/2006/main">
  <p:tag name="AS_UNIQUEID" val="5292"/>
</p:tagLst>
</file>

<file path=ppt/tags/tag146.xml><?xml version="1.0" encoding="utf-8"?>
<p:tagLst xmlns:p="http://schemas.openxmlformats.org/presentationml/2006/main">
  <p:tag name="AS_UNIQUEID" val="5293"/>
</p:tagLst>
</file>

<file path=ppt/tags/tag147.xml><?xml version="1.0" encoding="utf-8"?>
<p:tagLst xmlns:p="http://schemas.openxmlformats.org/presentationml/2006/main">
  <p:tag name="AS_UNIQUEID" val="5294"/>
</p:tagLst>
</file>

<file path=ppt/tags/tag148.xml><?xml version="1.0" encoding="utf-8"?>
<p:tagLst xmlns:p="http://schemas.openxmlformats.org/presentationml/2006/main">
  <p:tag name="AS_UNIQUEID" val="5295"/>
</p:tagLst>
</file>

<file path=ppt/tags/tag149.xml><?xml version="1.0" encoding="utf-8"?>
<p:tagLst xmlns:p="http://schemas.openxmlformats.org/presentationml/2006/main">
  <p:tag name="AS_UNIQUEID" val="5296"/>
</p:tagLst>
</file>

<file path=ppt/tags/tag15.xml><?xml version="1.0" encoding="utf-8"?>
<p:tagLst xmlns:p="http://schemas.openxmlformats.org/presentationml/2006/main">
  <p:tag name="AS_UNIQUEID" val="5162"/>
</p:tagLst>
</file>

<file path=ppt/tags/tag150.xml><?xml version="1.0" encoding="utf-8"?>
<p:tagLst xmlns:p="http://schemas.openxmlformats.org/presentationml/2006/main">
  <p:tag name="AS_UNIQUEID" val="5297"/>
</p:tagLst>
</file>

<file path=ppt/tags/tag151.xml><?xml version="1.0" encoding="utf-8"?>
<p:tagLst xmlns:p="http://schemas.openxmlformats.org/presentationml/2006/main">
  <p:tag name="AS_UNIQUEID" val="5298"/>
</p:tagLst>
</file>

<file path=ppt/tags/tag152.xml><?xml version="1.0" encoding="utf-8"?>
<p:tagLst xmlns:p="http://schemas.openxmlformats.org/presentationml/2006/main">
  <p:tag name="AS_UNIQUEID" val="5299"/>
</p:tagLst>
</file>

<file path=ppt/tags/tag153.xml><?xml version="1.0" encoding="utf-8"?>
<p:tagLst xmlns:p="http://schemas.openxmlformats.org/presentationml/2006/main">
  <p:tag name="AS_UNIQUEID" val="5300"/>
</p:tagLst>
</file>

<file path=ppt/tags/tag154.xml><?xml version="1.0" encoding="utf-8"?>
<p:tagLst xmlns:p="http://schemas.openxmlformats.org/presentationml/2006/main">
  <p:tag name="AS_UNIQUEID" val="5301"/>
</p:tagLst>
</file>

<file path=ppt/tags/tag155.xml><?xml version="1.0" encoding="utf-8"?>
<p:tagLst xmlns:p="http://schemas.openxmlformats.org/presentationml/2006/main">
  <p:tag name="AS_UNIQUEID" val="5302"/>
</p:tagLst>
</file>

<file path=ppt/tags/tag156.xml><?xml version="1.0" encoding="utf-8"?>
<p:tagLst xmlns:p="http://schemas.openxmlformats.org/presentationml/2006/main">
  <p:tag name="AS_UNIQUEID" val="5303"/>
</p:tagLst>
</file>

<file path=ppt/tags/tag157.xml><?xml version="1.0" encoding="utf-8"?>
<p:tagLst xmlns:p="http://schemas.openxmlformats.org/presentationml/2006/main">
  <p:tag name="AS_UNIQUEID" val="5304"/>
</p:tagLst>
</file>

<file path=ppt/tags/tag158.xml><?xml version="1.0" encoding="utf-8"?>
<p:tagLst xmlns:p="http://schemas.openxmlformats.org/presentationml/2006/main">
  <p:tag name="AS_UNIQUEID" val="5305"/>
</p:tagLst>
</file>

<file path=ppt/tags/tag159.xml><?xml version="1.0" encoding="utf-8"?>
<p:tagLst xmlns:p="http://schemas.openxmlformats.org/presentationml/2006/main">
  <p:tag name="AS_UNIQUEID" val="5306"/>
</p:tagLst>
</file>

<file path=ppt/tags/tag16.xml><?xml version="1.0" encoding="utf-8"?>
<p:tagLst xmlns:p="http://schemas.openxmlformats.org/presentationml/2006/main">
  <p:tag name="AS_UNIQUEID" val="5163"/>
</p:tagLst>
</file>

<file path=ppt/tags/tag160.xml><?xml version="1.0" encoding="utf-8"?>
<p:tagLst xmlns:p="http://schemas.openxmlformats.org/presentationml/2006/main">
  <p:tag name="AS_UNIQUEID" val="5307"/>
</p:tagLst>
</file>

<file path=ppt/tags/tag161.xml><?xml version="1.0" encoding="utf-8"?>
<p:tagLst xmlns:p="http://schemas.openxmlformats.org/presentationml/2006/main">
  <p:tag name="AS_UNIQUEID" val="5308"/>
</p:tagLst>
</file>

<file path=ppt/tags/tag162.xml><?xml version="1.0" encoding="utf-8"?>
<p:tagLst xmlns:p="http://schemas.openxmlformats.org/presentationml/2006/main">
  <p:tag name="AS_UNIQUEID" val="5309"/>
</p:tagLst>
</file>

<file path=ppt/tags/tag163.xml><?xml version="1.0" encoding="utf-8"?>
<p:tagLst xmlns:p="http://schemas.openxmlformats.org/presentationml/2006/main">
  <p:tag name="AS_UNIQUEID" val="5310"/>
</p:tagLst>
</file>

<file path=ppt/tags/tag164.xml><?xml version="1.0" encoding="utf-8"?>
<p:tagLst xmlns:p="http://schemas.openxmlformats.org/presentationml/2006/main">
  <p:tag name="AS_UNIQUEID" val="5311"/>
</p:tagLst>
</file>

<file path=ppt/tags/tag165.xml><?xml version="1.0" encoding="utf-8"?>
<p:tagLst xmlns:p="http://schemas.openxmlformats.org/presentationml/2006/main">
  <p:tag name="AS_UNIQUEID" val="5312"/>
</p:tagLst>
</file>

<file path=ppt/tags/tag166.xml><?xml version="1.0" encoding="utf-8"?>
<p:tagLst xmlns:p="http://schemas.openxmlformats.org/presentationml/2006/main">
  <p:tag name="AS_UNIQUEID" val="5313"/>
</p:tagLst>
</file>

<file path=ppt/tags/tag167.xml><?xml version="1.0" encoding="utf-8"?>
<p:tagLst xmlns:p="http://schemas.openxmlformats.org/presentationml/2006/main">
  <p:tag name="AS_UNIQUEID" val="5314"/>
</p:tagLst>
</file>

<file path=ppt/tags/tag168.xml><?xml version="1.0" encoding="utf-8"?>
<p:tagLst xmlns:p="http://schemas.openxmlformats.org/presentationml/2006/main">
  <p:tag name="AS_UNIQUEID" val="5315"/>
</p:tagLst>
</file>

<file path=ppt/tags/tag169.xml><?xml version="1.0" encoding="utf-8"?>
<p:tagLst xmlns:p="http://schemas.openxmlformats.org/presentationml/2006/main">
  <p:tag name="AS_UNIQUEID" val="5316"/>
</p:tagLst>
</file>

<file path=ppt/tags/tag17.xml><?xml version="1.0" encoding="utf-8"?>
<p:tagLst xmlns:p="http://schemas.openxmlformats.org/presentationml/2006/main">
  <p:tag name="AS_UNIQUEID" val="5164"/>
</p:tagLst>
</file>

<file path=ppt/tags/tag170.xml><?xml version="1.0" encoding="utf-8"?>
<p:tagLst xmlns:p="http://schemas.openxmlformats.org/presentationml/2006/main">
  <p:tag name="AS_UNIQUEID" val="5317"/>
</p:tagLst>
</file>

<file path=ppt/tags/tag171.xml><?xml version="1.0" encoding="utf-8"?>
<p:tagLst xmlns:p="http://schemas.openxmlformats.org/presentationml/2006/main">
  <p:tag name="AS_UNIQUEID" val="5318"/>
</p:tagLst>
</file>

<file path=ppt/tags/tag172.xml><?xml version="1.0" encoding="utf-8"?>
<p:tagLst xmlns:p="http://schemas.openxmlformats.org/presentationml/2006/main">
  <p:tag name="AS_UNIQUEID" val="5319"/>
</p:tagLst>
</file>

<file path=ppt/tags/tag173.xml><?xml version="1.0" encoding="utf-8"?>
<p:tagLst xmlns:p="http://schemas.openxmlformats.org/presentationml/2006/main">
  <p:tag name="AS_UNIQUEID" val="5320"/>
</p:tagLst>
</file>

<file path=ppt/tags/tag174.xml><?xml version="1.0" encoding="utf-8"?>
<p:tagLst xmlns:p="http://schemas.openxmlformats.org/presentationml/2006/main">
  <p:tag name="AS_UNIQUEID" val="5321"/>
</p:tagLst>
</file>

<file path=ppt/tags/tag175.xml><?xml version="1.0" encoding="utf-8"?>
<p:tagLst xmlns:p="http://schemas.openxmlformats.org/presentationml/2006/main">
  <p:tag name="AS_UNIQUEID" val="5322"/>
</p:tagLst>
</file>

<file path=ppt/tags/tag176.xml><?xml version="1.0" encoding="utf-8"?>
<p:tagLst xmlns:p="http://schemas.openxmlformats.org/presentationml/2006/main">
  <p:tag name="AS_UNIQUEID" val="5323"/>
</p:tagLst>
</file>

<file path=ppt/tags/tag177.xml><?xml version="1.0" encoding="utf-8"?>
<p:tagLst xmlns:p="http://schemas.openxmlformats.org/presentationml/2006/main">
  <p:tag name="AS_UNIQUEID" val="5324"/>
</p:tagLst>
</file>

<file path=ppt/tags/tag178.xml><?xml version="1.0" encoding="utf-8"?>
<p:tagLst xmlns:p="http://schemas.openxmlformats.org/presentationml/2006/main">
  <p:tag name="AS_UNIQUEID" val="5325"/>
</p:tagLst>
</file>

<file path=ppt/tags/tag179.xml><?xml version="1.0" encoding="utf-8"?>
<p:tagLst xmlns:p="http://schemas.openxmlformats.org/presentationml/2006/main">
  <p:tag name="AS_UNIQUEID" val="5326"/>
</p:tagLst>
</file>

<file path=ppt/tags/tag18.xml><?xml version="1.0" encoding="utf-8"?>
<p:tagLst xmlns:p="http://schemas.openxmlformats.org/presentationml/2006/main">
  <p:tag name="AS_UNIQUEID" val="5165"/>
</p:tagLst>
</file>

<file path=ppt/tags/tag180.xml><?xml version="1.0" encoding="utf-8"?>
<p:tagLst xmlns:p="http://schemas.openxmlformats.org/presentationml/2006/main">
  <p:tag name="AS_UNIQUEID" val="5327"/>
</p:tagLst>
</file>

<file path=ppt/tags/tag181.xml><?xml version="1.0" encoding="utf-8"?>
<p:tagLst xmlns:p="http://schemas.openxmlformats.org/presentationml/2006/main">
  <p:tag name="AS_UNIQUEID" val="5329"/>
</p:tagLst>
</file>

<file path=ppt/tags/tag182.xml><?xml version="1.0" encoding="utf-8"?>
<p:tagLst xmlns:p="http://schemas.openxmlformats.org/presentationml/2006/main">
  <p:tag name="AS_UNIQUEID" val="5330"/>
</p:tagLst>
</file>

<file path=ppt/tags/tag183.xml><?xml version="1.0" encoding="utf-8"?>
<p:tagLst xmlns:p="http://schemas.openxmlformats.org/presentationml/2006/main">
  <p:tag name="AS_UNIQUEID" val="5331"/>
</p:tagLst>
</file>

<file path=ppt/tags/tag184.xml><?xml version="1.0" encoding="utf-8"?>
<p:tagLst xmlns:p="http://schemas.openxmlformats.org/presentationml/2006/main">
  <p:tag name="AS_UNIQUEID" val="5332"/>
</p:tagLst>
</file>

<file path=ppt/tags/tag185.xml><?xml version="1.0" encoding="utf-8"?>
<p:tagLst xmlns:p="http://schemas.openxmlformats.org/presentationml/2006/main">
  <p:tag name="AS_UNIQUEID" val="5333"/>
</p:tagLst>
</file>

<file path=ppt/tags/tag186.xml><?xml version="1.0" encoding="utf-8"?>
<p:tagLst xmlns:p="http://schemas.openxmlformats.org/presentationml/2006/main">
  <p:tag name="AS_UNIQUEID" val="5335"/>
</p:tagLst>
</file>

<file path=ppt/tags/tag187.xml><?xml version="1.0" encoding="utf-8"?>
<p:tagLst xmlns:p="http://schemas.openxmlformats.org/presentationml/2006/main">
  <p:tag name="AS_UNIQUEID" val="5336"/>
</p:tagLst>
</file>

<file path=ppt/tags/tag188.xml><?xml version="1.0" encoding="utf-8"?>
<p:tagLst xmlns:p="http://schemas.openxmlformats.org/presentationml/2006/main">
  <p:tag name="AS_UNIQUEID" val="5337"/>
</p:tagLst>
</file>

<file path=ppt/tags/tag189.xml><?xml version="1.0" encoding="utf-8"?>
<p:tagLst xmlns:p="http://schemas.openxmlformats.org/presentationml/2006/main">
  <p:tag name="AS_UNIQUEID" val="5338"/>
</p:tagLst>
</file>

<file path=ppt/tags/tag19.xml><?xml version="1.0" encoding="utf-8"?>
<p:tagLst xmlns:p="http://schemas.openxmlformats.org/presentationml/2006/main">
  <p:tag name="AS_UNIQUEID" val="5166"/>
</p:tagLst>
</file>

<file path=ppt/tags/tag190.xml><?xml version="1.0" encoding="utf-8"?>
<p:tagLst xmlns:p="http://schemas.openxmlformats.org/presentationml/2006/main">
  <p:tag name="AS_UNIQUEID" val="5339"/>
</p:tagLst>
</file>

<file path=ppt/tags/tag191.xml><?xml version="1.0" encoding="utf-8"?>
<p:tagLst xmlns:p="http://schemas.openxmlformats.org/presentationml/2006/main">
  <p:tag name="AS_UNIQUEID" val="5341"/>
</p:tagLst>
</file>

<file path=ppt/tags/tag192.xml><?xml version="1.0" encoding="utf-8"?>
<p:tagLst xmlns:p="http://schemas.openxmlformats.org/presentationml/2006/main">
  <p:tag name="AS_UNIQUEID" val="5342"/>
</p:tagLst>
</file>

<file path=ppt/tags/tag193.xml><?xml version="1.0" encoding="utf-8"?>
<p:tagLst xmlns:p="http://schemas.openxmlformats.org/presentationml/2006/main">
  <p:tag name="AS_UNIQUEID" val="5343"/>
</p:tagLst>
</file>

<file path=ppt/tags/tag194.xml><?xml version="1.0" encoding="utf-8"?>
<p:tagLst xmlns:p="http://schemas.openxmlformats.org/presentationml/2006/main">
  <p:tag name="AS_UNIQUEID" val="5344"/>
</p:tagLst>
</file>

<file path=ppt/tags/tag195.xml><?xml version="1.0" encoding="utf-8"?>
<p:tagLst xmlns:p="http://schemas.openxmlformats.org/presentationml/2006/main">
  <p:tag name="AS_UNIQUEID" val="5345"/>
</p:tagLst>
</file>

<file path=ppt/tags/tag196.xml><?xml version="1.0" encoding="utf-8"?>
<p:tagLst xmlns:p="http://schemas.openxmlformats.org/presentationml/2006/main">
  <p:tag name="AS_UNIQUEID" val="5346"/>
</p:tagLst>
</file>

<file path=ppt/tags/tag197.xml><?xml version="1.0" encoding="utf-8"?>
<p:tagLst xmlns:p="http://schemas.openxmlformats.org/presentationml/2006/main">
  <p:tag name="AS_UNIQUEID" val="5348"/>
</p:tagLst>
</file>

<file path=ppt/tags/tag198.xml><?xml version="1.0" encoding="utf-8"?>
<p:tagLst xmlns:p="http://schemas.openxmlformats.org/presentationml/2006/main">
  <p:tag name="AS_UNIQUEID" val="5349"/>
</p:tagLst>
</file>

<file path=ppt/tags/tag199.xml><?xml version="1.0" encoding="utf-8"?>
<p:tagLst xmlns:p="http://schemas.openxmlformats.org/presentationml/2006/main">
  <p:tag name="AS_UNIQUEID" val="5350"/>
</p:tagLst>
</file>

<file path=ppt/tags/tag2.xml><?xml version="1.0" encoding="utf-8"?>
<p:tagLst xmlns:p="http://schemas.openxmlformats.org/presentationml/2006/main">
  <p:tag name="AS_UNIQUEID" val="5149"/>
</p:tagLst>
</file>

<file path=ppt/tags/tag20.xml><?xml version="1.0" encoding="utf-8"?>
<p:tagLst xmlns:p="http://schemas.openxmlformats.org/presentationml/2006/main">
  <p:tag name="AS_UNIQUEID" val="5167"/>
</p:tagLst>
</file>

<file path=ppt/tags/tag200.xml><?xml version="1.0" encoding="utf-8"?>
<p:tagLst xmlns:p="http://schemas.openxmlformats.org/presentationml/2006/main">
  <p:tag name="AS_UNIQUEID" val="5351"/>
</p:tagLst>
</file>

<file path=ppt/tags/tag201.xml><?xml version="1.0" encoding="utf-8"?>
<p:tagLst xmlns:p="http://schemas.openxmlformats.org/presentationml/2006/main">
  <p:tag name="AS_UNIQUEID" val="5352"/>
</p:tagLst>
</file>

<file path=ppt/tags/tag202.xml><?xml version="1.0" encoding="utf-8"?>
<p:tagLst xmlns:p="http://schemas.openxmlformats.org/presentationml/2006/main">
  <p:tag name="AS_UNIQUEID" val="5353"/>
</p:tagLst>
</file>

<file path=ppt/tags/tag203.xml><?xml version="1.0" encoding="utf-8"?>
<p:tagLst xmlns:p="http://schemas.openxmlformats.org/presentationml/2006/main">
  <p:tag name="AS_UNIQUEID" val="5354"/>
</p:tagLst>
</file>

<file path=ppt/tags/tag204.xml><?xml version="1.0" encoding="utf-8"?>
<p:tagLst xmlns:p="http://schemas.openxmlformats.org/presentationml/2006/main">
  <p:tag name="AS_UNIQUEID" val="5355"/>
</p:tagLst>
</file>

<file path=ppt/tags/tag205.xml><?xml version="1.0" encoding="utf-8"?>
<p:tagLst xmlns:p="http://schemas.openxmlformats.org/presentationml/2006/main">
  <p:tag name="AS_UNIQUEID" val="5357"/>
</p:tagLst>
</file>

<file path=ppt/tags/tag206.xml><?xml version="1.0" encoding="utf-8"?>
<p:tagLst xmlns:p="http://schemas.openxmlformats.org/presentationml/2006/main">
  <p:tag name="AS_UNIQUEID" val="5358"/>
</p:tagLst>
</file>

<file path=ppt/tags/tag207.xml><?xml version="1.0" encoding="utf-8"?>
<p:tagLst xmlns:p="http://schemas.openxmlformats.org/presentationml/2006/main">
  <p:tag name="AS_UNIQUEID" val="5359"/>
</p:tagLst>
</file>

<file path=ppt/tags/tag208.xml><?xml version="1.0" encoding="utf-8"?>
<p:tagLst xmlns:p="http://schemas.openxmlformats.org/presentationml/2006/main">
  <p:tag name="AS_UNIQUEID" val="5360"/>
</p:tagLst>
</file>

<file path=ppt/tags/tag209.xml><?xml version="1.0" encoding="utf-8"?>
<p:tagLst xmlns:p="http://schemas.openxmlformats.org/presentationml/2006/main">
  <p:tag name="AS_UNIQUEID" val="5362"/>
</p:tagLst>
</file>

<file path=ppt/tags/tag21.xml><?xml version="1.0" encoding="utf-8"?>
<p:tagLst xmlns:p="http://schemas.openxmlformats.org/presentationml/2006/main">
  <p:tag name="AS_UNIQUEID" val="5168"/>
</p:tagLst>
</file>

<file path=ppt/tags/tag210.xml><?xml version="1.0" encoding="utf-8"?>
<p:tagLst xmlns:p="http://schemas.openxmlformats.org/presentationml/2006/main">
  <p:tag name="AS_UNIQUEID" val="5363"/>
</p:tagLst>
</file>

<file path=ppt/tags/tag211.xml><?xml version="1.0" encoding="utf-8"?>
<p:tagLst xmlns:p="http://schemas.openxmlformats.org/presentationml/2006/main">
  <p:tag name="AS_UNIQUEID" val="5364"/>
</p:tagLst>
</file>

<file path=ppt/tags/tag212.xml><?xml version="1.0" encoding="utf-8"?>
<p:tagLst xmlns:p="http://schemas.openxmlformats.org/presentationml/2006/main">
  <p:tag name="AS_UNIQUEID" val="5366"/>
</p:tagLst>
</file>

<file path=ppt/tags/tag213.xml><?xml version="1.0" encoding="utf-8"?>
<p:tagLst xmlns:p="http://schemas.openxmlformats.org/presentationml/2006/main">
  <p:tag name="AS_UNIQUEID" val="5367"/>
</p:tagLst>
</file>

<file path=ppt/tags/tag214.xml><?xml version="1.0" encoding="utf-8"?>
<p:tagLst xmlns:p="http://schemas.openxmlformats.org/presentationml/2006/main">
  <p:tag name="AS_UNIQUEID" val="5368"/>
</p:tagLst>
</file>

<file path=ppt/tags/tag215.xml><?xml version="1.0" encoding="utf-8"?>
<p:tagLst xmlns:p="http://schemas.openxmlformats.org/presentationml/2006/main">
  <p:tag name="AS_UNIQUEID" val="5369"/>
</p:tagLst>
</file>

<file path=ppt/tags/tag216.xml><?xml version="1.0" encoding="utf-8"?>
<p:tagLst xmlns:p="http://schemas.openxmlformats.org/presentationml/2006/main">
  <p:tag name="AS_UNIQUEID" val="5370"/>
</p:tagLst>
</file>

<file path=ppt/tags/tag217.xml><?xml version="1.0" encoding="utf-8"?>
<p:tagLst xmlns:p="http://schemas.openxmlformats.org/presentationml/2006/main">
  <p:tag name="AS_UNIQUEID" val="5371"/>
</p:tagLst>
</file>

<file path=ppt/tags/tag218.xml><?xml version="1.0" encoding="utf-8"?>
<p:tagLst xmlns:p="http://schemas.openxmlformats.org/presentationml/2006/main">
  <p:tag name="AS_UNIQUEID" val="5373"/>
</p:tagLst>
</file>

<file path=ppt/tags/tag219.xml><?xml version="1.0" encoding="utf-8"?>
<p:tagLst xmlns:p="http://schemas.openxmlformats.org/presentationml/2006/main">
  <p:tag name="AS_UNIQUEID" val="5374"/>
</p:tagLst>
</file>

<file path=ppt/tags/tag22.xml><?xml version="1.0" encoding="utf-8"?>
<p:tagLst xmlns:p="http://schemas.openxmlformats.org/presentationml/2006/main">
  <p:tag name="AS_UNIQUEID" val="5169"/>
</p:tagLst>
</file>

<file path=ppt/tags/tag220.xml><?xml version="1.0" encoding="utf-8"?>
<p:tagLst xmlns:p="http://schemas.openxmlformats.org/presentationml/2006/main">
  <p:tag name="AS_UNIQUEID" val="5375"/>
</p:tagLst>
</file>

<file path=ppt/tags/tag221.xml><?xml version="1.0" encoding="utf-8"?>
<p:tagLst xmlns:p="http://schemas.openxmlformats.org/presentationml/2006/main">
  <p:tag name="AS_UNIQUEID" val="5376"/>
</p:tagLst>
</file>

<file path=ppt/tags/tag222.xml><?xml version="1.0" encoding="utf-8"?>
<p:tagLst xmlns:p="http://schemas.openxmlformats.org/presentationml/2006/main">
  <p:tag name="AS_UNIQUEID" val="5377"/>
</p:tagLst>
</file>

<file path=ppt/tags/tag223.xml><?xml version="1.0" encoding="utf-8"?>
<p:tagLst xmlns:p="http://schemas.openxmlformats.org/presentationml/2006/main">
  <p:tag name="AS_UNIQUEID" val="5378"/>
</p:tagLst>
</file>

<file path=ppt/tags/tag224.xml><?xml version="1.0" encoding="utf-8"?>
<p:tagLst xmlns:p="http://schemas.openxmlformats.org/presentationml/2006/main">
  <p:tag name="AS_UNIQUEID" val="5380"/>
</p:tagLst>
</file>

<file path=ppt/tags/tag225.xml><?xml version="1.0" encoding="utf-8"?>
<p:tagLst xmlns:p="http://schemas.openxmlformats.org/presentationml/2006/main">
  <p:tag name="AS_UNIQUEID" val="5381"/>
</p:tagLst>
</file>

<file path=ppt/tags/tag226.xml><?xml version="1.0" encoding="utf-8"?>
<p:tagLst xmlns:p="http://schemas.openxmlformats.org/presentationml/2006/main">
  <p:tag name="AS_UNIQUEID" val="5382"/>
</p:tagLst>
</file>

<file path=ppt/tags/tag227.xml><?xml version="1.0" encoding="utf-8"?>
<p:tagLst xmlns:p="http://schemas.openxmlformats.org/presentationml/2006/main">
  <p:tag name="AS_UNIQUEID" val="5383"/>
</p:tagLst>
</file>

<file path=ppt/tags/tag228.xml><?xml version="1.0" encoding="utf-8"?>
<p:tagLst xmlns:p="http://schemas.openxmlformats.org/presentationml/2006/main">
  <p:tag name="AS_UNIQUEID" val="5384"/>
</p:tagLst>
</file>

<file path=ppt/tags/tag229.xml><?xml version="1.0" encoding="utf-8"?>
<p:tagLst xmlns:p="http://schemas.openxmlformats.org/presentationml/2006/main">
  <p:tag name="AS_UNIQUEID" val="5386"/>
</p:tagLst>
</file>

<file path=ppt/tags/tag23.xml><?xml version="1.0" encoding="utf-8"?>
<p:tagLst xmlns:p="http://schemas.openxmlformats.org/presentationml/2006/main">
  <p:tag name="AS_UNIQUEID" val="5170"/>
</p:tagLst>
</file>

<file path=ppt/tags/tag230.xml><?xml version="1.0" encoding="utf-8"?>
<p:tagLst xmlns:p="http://schemas.openxmlformats.org/presentationml/2006/main">
  <p:tag name="AS_UNIQUEID" val="5387"/>
</p:tagLst>
</file>

<file path=ppt/tags/tag231.xml><?xml version="1.0" encoding="utf-8"?>
<p:tagLst xmlns:p="http://schemas.openxmlformats.org/presentationml/2006/main">
  <p:tag name="AS_UNIQUEID" val="5388"/>
</p:tagLst>
</file>

<file path=ppt/tags/tag232.xml><?xml version="1.0" encoding="utf-8"?>
<p:tagLst xmlns:p="http://schemas.openxmlformats.org/presentationml/2006/main">
  <p:tag name="AS_UNIQUEID" val="5389"/>
</p:tagLst>
</file>

<file path=ppt/tags/tag233.xml><?xml version="1.0" encoding="utf-8"?>
<p:tagLst xmlns:p="http://schemas.openxmlformats.org/presentationml/2006/main">
  <p:tag name="AS_UNIQUEID" val="5390"/>
</p:tagLst>
</file>

<file path=ppt/tags/tag234.xml><?xml version="1.0" encoding="utf-8"?>
<p:tagLst xmlns:p="http://schemas.openxmlformats.org/presentationml/2006/main">
  <p:tag name="AS_UNIQUEID" val="5392"/>
</p:tagLst>
</file>

<file path=ppt/tags/tag235.xml><?xml version="1.0" encoding="utf-8"?>
<p:tagLst xmlns:p="http://schemas.openxmlformats.org/presentationml/2006/main">
  <p:tag name="AS_UNIQUEID" val="5393"/>
</p:tagLst>
</file>

<file path=ppt/tags/tag236.xml><?xml version="1.0" encoding="utf-8"?>
<p:tagLst xmlns:p="http://schemas.openxmlformats.org/presentationml/2006/main">
  <p:tag name="AS_UNIQUEID" val="5394"/>
</p:tagLst>
</file>

<file path=ppt/tags/tag237.xml><?xml version="1.0" encoding="utf-8"?>
<p:tagLst xmlns:p="http://schemas.openxmlformats.org/presentationml/2006/main">
  <p:tag name="AS_UNIQUEID" val="5395"/>
</p:tagLst>
</file>

<file path=ppt/tags/tag238.xml><?xml version="1.0" encoding="utf-8"?>
<p:tagLst xmlns:p="http://schemas.openxmlformats.org/presentationml/2006/main">
  <p:tag name="AS_UNIQUEID" val="5396"/>
</p:tagLst>
</file>

<file path=ppt/tags/tag239.xml><?xml version="1.0" encoding="utf-8"?>
<p:tagLst xmlns:p="http://schemas.openxmlformats.org/presentationml/2006/main">
  <p:tag name="AS_UNIQUEID" val="5397"/>
</p:tagLst>
</file>

<file path=ppt/tags/tag24.xml><?xml version="1.0" encoding="utf-8"?>
<p:tagLst xmlns:p="http://schemas.openxmlformats.org/presentationml/2006/main">
  <p:tag name="AS_UNIQUEID" val="5171"/>
</p:tagLst>
</file>

<file path=ppt/tags/tag240.xml><?xml version="1.0" encoding="utf-8"?>
<p:tagLst xmlns:p="http://schemas.openxmlformats.org/presentationml/2006/main">
  <p:tag name="AS_UNIQUEID" val="5398"/>
</p:tagLst>
</file>

<file path=ppt/tags/tag241.xml><?xml version="1.0" encoding="utf-8"?>
<p:tagLst xmlns:p="http://schemas.openxmlformats.org/presentationml/2006/main">
  <p:tag name="AS_UNIQUEID" val="5399"/>
</p:tagLst>
</file>

<file path=ppt/tags/tag242.xml><?xml version="1.0" encoding="utf-8"?>
<p:tagLst xmlns:p="http://schemas.openxmlformats.org/presentationml/2006/main">
  <p:tag name="AS_UNIQUEID" val="5400"/>
</p:tagLst>
</file>

<file path=ppt/tags/tag243.xml><?xml version="1.0" encoding="utf-8"?>
<p:tagLst xmlns:p="http://schemas.openxmlformats.org/presentationml/2006/main">
  <p:tag name="AS_UNIQUEID" val="5401"/>
</p:tagLst>
</file>

<file path=ppt/tags/tag244.xml><?xml version="1.0" encoding="utf-8"?>
<p:tagLst xmlns:p="http://schemas.openxmlformats.org/presentationml/2006/main">
  <p:tag name="AS_UNIQUEID" val="5402"/>
</p:tagLst>
</file>

<file path=ppt/tags/tag245.xml><?xml version="1.0" encoding="utf-8"?>
<p:tagLst xmlns:p="http://schemas.openxmlformats.org/presentationml/2006/main">
  <p:tag name="AS_UNIQUEID" val="5403"/>
</p:tagLst>
</file>

<file path=ppt/tags/tag246.xml><?xml version="1.0" encoding="utf-8"?>
<p:tagLst xmlns:p="http://schemas.openxmlformats.org/presentationml/2006/main">
  <p:tag name="AS_UNIQUEID" val="5404"/>
</p:tagLst>
</file>

<file path=ppt/tags/tag247.xml><?xml version="1.0" encoding="utf-8"?>
<p:tagLst xmlns:p="http://schemas.openxmlformats.org/presentationml/2006/main">
  <p:tag name="AS_UNIQUEID" val="5405"/>
</p:tagLst>
</file>

<file path=ppt/tags/tag248.xml><?xml version="1.0" encoding="utf-8"?>
<p:tagLst xmlns:p="http://schemas.openxmlformats.org/presentationml/2006/main">
  <p:tag name="AS_UNIQUEID" val="5406"/>
</p:tagLst>
</file>

<file path=ppt/tags/tag249.xml><?xml version="1.0" encoding="utf-8"?>
<p:tagLst xmlns:p="http://schemas.openxmlformats.org/presentationml/2006/main">
  <p:tag name="AS_UNIQUEID" val="5407"/>
</p:tagLst>
</file>

<file path=ppt/tags/tag25.xml><?xml version="1.0" encoding="utf-8"?>
<p:tagLst xmlns:p="http://schemas.openxmlformats.org/presentationml/2006/main">
  <p:tag name="AS_UNIQUEID" val="5172"/>
</p:tagLst>
</file>

<file path=ppt/tags/tag250.xml><?xml version="1.0" encoding="utf-8"?>
<p:tagLst xmlns:p="http://schemas.openxmlformats.org/presentationml/2006/main">
  <p:tag name="AS_UNIQUEID" val="5408"/>
</p:tagLst>
</file>

<file path=ppt/tags/tag251.xml><?xml version="1.0" encoding="utf-8"?>
<p:tagLst xmlns:p="http://schemas.openxmlformats.org/presentationml/2006/main">
  <p:tag name="AS_UNIQUEID" val="5409"/>
</p:tagLst>
</file>

<file path=ppt/tags/tag252.xml><?xml version="1.0" encoding="utf-8"?>
<p:tagLst xmlns:p="http://schemas.openxmlformats.org/presentationml/2006/main">
  <p:tag name="AS_UNIQUEID" val="5410"/>
</p:tagLst>
</file>

<file path=ppt/tags/tag253.xml><?xml version="1.0" encoding="utf-8"?>
<p:tagLst xmlns:p="http://schemas.openxmlformats.org/presentationml/2006/main">
  <p:tag name="AS_UNIQUEID" val="5411"/>
</p:tagLst>
</file>

<file path=ppt/tags/tag254.xml><?xml version="1.0" encoding="utf-8"?>
<p:tagLst xmlns:p="http://schemas.openxmlformats.org/presentationml/2006/main">
  <p:tag name="AS_UNIQUEID" val="5412"/>
</p:tagLst>
</file>

<file path=ppt/tags/tag255.xml><?xml version="1.0" encoding="utf-8"?>
<p:tagLst xmlns:p="http://schemas.openxmlformats.org/presentationml/2006/main">
  <p:tag name="AS_UNIQUEID" val="5413"/>
</p:tagLst>
</file>

<file path=ppt/tags/tag256.xml><?xml version="1.0" encoding="utf-8"?>
<p:tagLst xmlns:p="http://schemas.openxmlformats.org/presentationml/2006/main">
  <p:tag name="AS_UNIQUEID" val="5414"/>
</p:tagLst>
</file>

<file path=ppt/tags/tag257.xml><?xml version="1.0" encoding="utf-8"?>
<p:tagLst xmlns:p="http://schemas.openxmlformats.org/presentationml/2006/main">
  <p:tag name="AS_UNIQUEID" val="5415"/>
</p:tagLst>
</file>

<file path=ppt/tags/tag258.xml><?xml version="1.0" encoding="utf-8"?>
<p:tagLst xmlns:p="http://schemas.openxmlformats.org/presentationml/2006/main">
  <p:tag name="AS_UNIQUEID" val="5416"/>
</p:tagLst>
</file>

<file path=ppt/tags/tag259.xml><?xml version="1.0" encoding="utf-8"?>
<p:tagLst xmlns:p="http://schemas.openxmlformats.org/presentationml/2006/main">
  <p:tag name="AS_UNIQUEID" val="5417"/>
</p:tagLst>
</file>

<file path=ppt/tags/tag26.xml><?xml version="1.0" encoding="utf-8"?>
<p:tagLst xmlns:p="http://schemas.openxmlformats.org/presentationml/2006/main">
  <p:tag name="AS_UNIQUEID" val="5173"/>
</p:tagLst>
</file>

<file path=ppt/tags/tag260.xml><?xml version="1.0" encoding="utf-8"?>
<p:tagLst xmlns:p="http://schemas.openxmlformats.org/presentationml/2006/main">
  <p:tag name="AS_UNIQUEID" val="5418"/>
</p:tagLst>
</file>

<file path=ppt/tags/tag261.xml><?xml version="1.0" encoding="utf-8"?>
<p:tagLst xmlns:p="http://schemas.openxmlformats.org/presentationml/2006/main">
  <p:tag name="AS_UNIQUEID" val="5419"/>
</p:tagLst>
</file>

<file path=ppt/tags/tag262.xml><?xml version="1.0" encoding="utf-8"?>
<p:tagLst xmlns:p="http://schemas.openxmlformats.org/presentationml/2006/main">
  <p:tag name="AS_UNIQUEID" val="5420"/>
</p:tagLst>
</file>

<file path=ppt/tags/tag263.xml><?xml version="1.0" encoding="utf-8"?>
<p:tagLst xmlns:p="http://schemas.openxmlformats.org/presentationml/2006/main">
  <p:tag name="AS_UNIQUEID" val="5421"/>
</p:tagLst>
</file>

<file path=ppt/tags/tag264.xml><?xml version="1.0" encoding="utf-8"?>
<p:tagLst xmlns:p="http://schemas.openxmlformats.org/presentationml/2006/main">
  <p:tag name="AS_UNIQUEID" val="5422"/>
</p:tagLst>
</file>

<file path=ppt/tags/tag265.xml><?xml version="1.0" encoding="utf-8"?>
<p:tagLst xmlns:p="http://schemas.openxmlformats.org/presentationml/2006/main">
  <p:tag name="AS_UNIQUEID" val="5423"/>
</p:tagLst>
</file>

<file path=ppt/tags/tag266.xml><?xml version="1.0" encoding="utf-8"?>
<p:tagLst xmlns:p="http://schemas.openxmlformats.org/presentationml/2006/main">
  <p:tag name="AS_UNIQUEID" val="5424"/>
</p:tagLst>
</file>

<file path=ppt/tags/tag267.xml><?xml version="1.0" encoding="utf-8"?>
<p:tagLst xmlns:p="http://schemas.openxmlformats.org/presentationml/2006/main">
  <p:tag name="AS_UNIQUEID" val="5425"/>
</p:tagLst>
</file>

<file path=ppt/tags/tag268.xml><?xml version="1.0" encoding="utf-8"?>
<p:tagLst xmlns:p="http://schemas.openxmlformats.org/presentationml/2006/main">
  <p:tag name="AS_UNIQUEID" val="5426"/>
</p:tagLst>
</file>

<file path=ppt/tags/tag269.xml><?xml version="1.0" encoding="utf-8"?>
<p:tagLst xmlns:p="http://schemas.openxmlformats.org/presentationml/2006/main">
  <p:tag name="AS_UNIQUEID" val="5427"/>
</p:tagLst>
</file>

<file path=ppt/tags/tag27.xml><?xml version="1.0" encoding="utf-8"?>
<p:tagLst xmlns:p="http://schemas.openxmlformats.org/presentationml/2006/main">
  <p:tag name="AS_UNIQUEID" val="5174"/>
</p:tagLst>
</file>

<file path=ppt/tags/tag270.xml><?xml version="1.0" encoding="utf-8"?>
<p:tagLst xmlns:p="http://schemas.openxmlformats.org/presentationml/2006/main">
  <p:tag name="AS_UNIQUEID" val="5428"/>
</p:tagLst>
</file>

<file path=ppt/tags/tag271.xml><?xml version="1.0" encoding="utf-8"?>
<p:tagLst xmlns:p="http://schemas.openxmlformats.org/presentationml/2006/main">
  <p:tag name="AS_UNIQUEID" val="5429"/>
</p:tagLst>
</file>

<file path=ppt/tags/tag272.xml><?xml version="1.0" encoding="utf-8"?>
<p:tagLst xmlns:p="http://schemas.openxmlformats.org/presentationml/2006/main">
  <p:tag name="AS_UNIQUEID" val="5430"/>
</p:tagLst>
</file>

<file path=ppt/tags/tag273.xml><?xml version="1.0" encoding="utf-8"?>
<p:tagLst xmlns:p="http://schemas.openxmlformats.org/presentationml/2006/main">
  <p:tag name="AS_UNIQUEID" val="5431"/>
</p:tagLst>
</file>

<file path=ppt/tags/tag274.xml><?xml version="1.0" encoding="utf-8"?>
<p:tagLst xmlns:p="http://schemas.openxmlformats.org/presentationml/2006/main">
  <p:tag name="AS_UNIQUEID" val="5432"/>
</p:tagLst>
</file>

<file path=ppt/tags/tag275.xml><?xml version="1.0" encoding="utf-8"?>
<p:tagLst xmlns:p="http://schemas.openxmlformats.org/presentationml/2006/main">
  <p:tag name="AS_UNIQUEID" val="5433"/>
</p:tagLst>
</file>

<file path=ppt/tags/tag276.xml><?xml version="1.0" encoding="utf-8"?>
<p:tagLst xmlns:p="http://schemas.openxmlformats.org/presentationml/2006/main">
  <p:tag name="AS_UNIQUEID" val="5434"/>
</p:tagLst>
</file>

<file path=ppt/tags/tag277.xml><?xml version="1.0" encoding="utf-8"?>
<p:tagLst xmlns:p="http://schemas.openxmlformats.org/presentationml/2006/main">
  <p:tag name="AS_UNIQUEID" val="5435"/>
</p:tagLst>
</file>

<file path=ppt/tags/tag278.xml><?xml version="1.0" encoding="utf-8"?>
<p:tagLst xmlns:p="http://schemas.openxmlformats.org/presentationml/2006/main">
  <p:tag name="AS_UNIQUEID" val="5436"/>
</p:tagLst>
</file>

<file path=ppt/tags/tag279.xml><?xml version="1.0" encoding="utf-8"?>
<p:tagLst xmlns:p="http://schemas.openxmlformats.org/presentationml/2006/main">
  <p:tag name="AS_UNIQUEID" val="5437"/>
</p:tagLst>
</file>

<file path=ppt/tags/tag28.xml><?xml version="1.0" encoding="utf-8"?>
<p:tagLst xmlns:p="http://schemas.openxmlformats.org/presentationml/2006/main">
  <p:tag name="AS_UNIQUEID" val="5175"/>
</p:tagLst>
</file>

<file path=ppt/tags/tag280.xml><?xml version="1.0" encoding="utf-8"?>
<p:tagLst xmlns:p="http://schemas.openxmlformats.org/presentationml/2006/main">
  <p:tag name="AS_UNIQUEID" val="5438"/>
</p:tagLst>
</file>

<file path=ppt/tags/tag281.xml><?xml version="1.0" encoding="utf-8"?>
<p:tagLst xmlns:p="http://schemas.openxmlformats.org/presentationml/2006/main">
  <p:tag name="AS_UNIQUEID" val="5439"/>
</p:tagLst>
</file>

<file path=ppt/tags/tag282.xml><?xml version="1.0" encoding="utf-8"?>
<p:tagLst xmlns:p="http://schemas.openxmlformats.org/presentationml/2006/main">
  <p:tag name="AS_UNIQUEID" val="5440"/>
</p:tagLst>
</file>

<file path=ppt/tags/tag283.xml><?xml version="1.0" encoding="utf-8"?>
<p:tagLst xmlns:p="http://schemas.openxmlformats.org/presentationml/2006/main">
  <p:tag name="AS_UNIQUEID" val="5441"/>
</p:tagLst>
</file>

<file path=ppt/tags/tag284.xml><?xml version="1.0" encoding="utf-8"?>
<p:tagLst xmlns:p="http://schemas.openxmlformats.org/presentationml/2006/main">
  <p:tag name="AS_UNIQUEID" val="5442"/>
</p:tagLst>
</file>

<file path=ppt/tags/tag285.xml><?xml version="1.0" encoding="utf-8"?>
<p:tagLst xmlns:p="http://schemas.openxmlformats.org/presentationml/2006/main">
  <p:tag name="AS_UNIQUEID" val="5443"/>
</p:tagLst>
</file>

<file path=ppt/tags/tag286.xml><?xml version="1.0" encoding="utf-8"?>
<p:tagLst xmlns:p="http://schemas.openxmlformats.org/presentationml/2006/main">
  <p:tag name="AS_UNIQUEID" val="5444"/>
</p:tagLst>
</file>

<file path=ppt/tags/tag287.xml><?xml version="1.0" encoding="utf-8"?>
<p:tagLst xmlns:p="http://schemas.openxmlformats.org/presentationml/2006/main">
  <p:tag name="AS_UNIQUEID" val="5445"/>
</p:tagLst>
</file>

<file path=ppt/tags/tag288.xml><?xml version="1.0" encoding="utf-8"?>
<p:tagLst xmlns:p="http://schemas.openxmlformats.org/presentationml/2006/main">
  <p:tag name="AS_UNIQUEID" val="5446"/>
</p:tagLst>
</file>

<file path=ppt/tags/tag289.xml><?xml version="1.0" encoding="utf-8"?>
<p:tagLst xmlns:p="http://schemas.openxmlformats.org/presentationml/2006/main">
  <p:tag name="AS_UNIQUEID" val="5447"/>
</p:tagLst>
</file>

<file path=ppt/tags/tag29.xml><?xml version="1.0" encoding="utf-8"?>
<p:tagLst xmlns:p="http://schemas.openxmlformats.org/presentationml/2006/main">
  <p:tag name="AS_UNIQUEID" val="5176"/>
</p:tagLst>
</file>

<file path=ppt/tags/tag290.xml><?xml version="1.0" encoding="utf-8"?>
<p:tagLst xmlns:p="http://schemas.openxmlformats.org/presentationml/2006/main">
  <p:tag name="AS_UNIQUEID" val="5448"/>
</p:tagLst>
</file>

<file path=ppt/tags/tag291.xml><?xml version="1.0" encoding="utf-8"?>
<p:tagLst xmlns:p="http://schemas.openxmlformats.org/presentationml/2006/main">
  <p:tag name="AS_UNIQUEID" val="5449"/>
</p:tagLst>
</file>

<file path=ppt/tags/tag292.xml><?xml version="1.0" encoding="utf-8"?>
<p:tagLst xmlns:p="http://schemas.openxmlformats.org/presentationml/2006/main">
  <p:tag name="AS_UNIQUEID" val="5450"/>
</p:tagLst>
</file>

<file path=ppt/tags/tag293.xml><?xml version="1.0" encoding="utf-8"?>
<p:tagLst xmlns:p="http://schemas.openxmlformats.org/presentationml/2006/main">
  <p:tag name="AS_UNIQUEID" val="5451"/>
</p:tagLst>
</file>

<file path=ppt/tags/tag294.xml><?xml version="1.0" encoding="utf-8"?>
<p:tagLst xmlns:p="http://schemas.openxmlformats.org/presentationml/2006/main">
  <p:tag name="AS_UNIQUEID" val="5452"/>
</p:tagLst>
</file>

<file path=ppt/tags/tag295.xml><?xml version="1.0" encoding="utf-8"?>
<p:tagLst xmlns:p="http://schemas.openxmlformats.org/presentationml/2006/main">
  <p:tag name="AS_UNIQUEID" val="5453"/>
</p:tagLst>
</file>

<file path=ppt/tags/tag296.xml><?xml version="1.0" encoding="utf-8"?>
<p:tagLst xmlns:p="http://schemas.openxmlformats.org/presentationml/2006/main">
  <p:tag name="AS_UNIQUEID" val="5454"/>
</p:tagLst>
</file>

<file path=ppt/tags/tag297.xml><?xml version="1.0" encoding="utf-8"?>
<p:tagLst xmlns:p="http://schemas.openxmlformats.org/presentationml/2006/main">
  <p:tag name="AS_UNIQUEID" val="5455"/>
</p:tagLst>
</file>

<file path=ppt/tags/tag298.xml><?xml version="1.0" encoding="utf-8"?>
<p:tagLst xmlns:p="http://schemas.openxmlformats.org/presentationml/2006/main">
  <p:tag name="AS_UNIQUEID" val="5456"/>
</p:tagLst>
</file>

<file path=ppt/tags/tag299.xml><?xml version="1.0" encoding="utf-8"?>
<p:tagLst xmlns:p="http://schemas.openxmlformats.org/presentationml/2006/main">
  <p:tag name="AS_UNIQUEID" val="5457"/>
</p:tagLst>
</file>

<file path=ppt/tags/tag3.xml><?xml version="1.0" encoding="utf-8"?>
<p:tagLst xmlns:p="http://schemas.openxmlformats.org/presentationml/2006/main">
  <p:tag name="AS_UNIQUEID" val="5150"/>
</p:tagLst>
</file>

<file path=ppt/tags/tag30.xml><?xml version="1.0" encoding="utf-8"?>
<p:tagLst xmlns:p="http://schemas.openxmlformats.org/presentationml/2006/main">
  <p:tag name="AS_UNIQUEID" val="5177"/>
</p:tagLst>
</file>

<file path=ppt/tags/tag300.xml><?xml version="1.0" encoding="utf-8"?>
<p:tagLst xmlns:p="http://schemas.openxmlformats.org/presentationml/2006/main">
  <p:tag name="AS_UNIQUEID" val="5458"/>
</p:tagLst>
</file>

<file path=ppt/tags/tag301.xml><?xml version="1.0" encoding="utf-8"?>
<p:tagLst xmlns:p="http://schemas.openxmlformats.org/presentationml/2006/main">
  <p:tag name="AS_UNIQUEID" val="5459"/>
</p:tagLst>
</file>

<file path=ppt/tags/tag302.xml><?xml version="1.0" encoding="utf-8"?>
<p:tagLst xmlns:p="http://schemas.openxmlformats.org/presentationml/2006/main">
  <p:tag name="AS_UNIQUEID" val="5460"/>
</p:tagLst>
</file>

<file path=ppt/tags/tag303.xml><?xml version="1.0" encoding="utf-8"?>
<p:tagLst xmlns:p="http://schemas.openxmlformats.org/presentationml/2006/main">
  <p:tag name="AS_UNIQUEID" val="5461"/>
</p:tagLst>
</file>

<file path=ppt/tags/tag304.xml><?xml version="1.0" encoding="utf-8"?>
<p:tagLst xmlns:p="http://schemas.openxmlformats.org/presentationml/2006/main">
  <p:tag name="AS_UNIQUEID" val="5462"/>
</p:tagLst>
</file>

<file path=ppt/tags/tag305.xml><?xml version="1.0" encoding="utf-8"?>
<p:tagLst xmlns:p="http://schemas.openxmlformats.org/presentationml/2006/main">
  <p:tag name="AS_UNIQUEID" val="5463"/>
</p:tagLst>
</file>

<file path=ppt/tags/tag306.xml><?xml version="1.0" encoding="utf-8"?>
<p:tagLst xmlns:p="http://schemas.openxmlformats.org/presentationml/2006/main">
  <p:tag name="AS_UNIQUEID" val="5464"/>
</p:tagLst>
</file>

<file path=ppt/tags/tag307.xml><?xml version="1.0" encoding="utf-8"?>
<p:tagLst xmlns:p="http://schemas.openxmlformats.org/presentationml/2006/main">
  <p:tag name="AS_UNIQUEID" val="5465"/>
</p:tagLst>
</file>

<file path=ppt/tags/tag308.xml><?xml version="1.0" encoding="utf-8"?>
<p:tagLst xmlns:p="http://schemas.openxmlformats.org/presentationml/2006/main">
  <p:tag name="AS_UNIQUEID" val="5466"/>
</p:tagLst>
</file>

<file path=ppt/tags/tag309.xml><?xml version="1.0" encoding="utf-8"?>
<p:tagLst xmlns:p="http://schemas.openxmlformats.org/presentationml/2006/main">
  <p:tag name="AS_UNIQUEID" val="5467"/>
</p:tagLst>
</file>

<file path=ppt/tags/tag31.xml><?xml version="1.0" encoding="utf-8"?>
<p:tagLst xmlns:p="http://schemas.openxmlformats.org/presentationml/2006/main">
  <p:tag name="AS_UNIQUEID" val="5178"/>
</p:tagLst>
</file>

<file path=ppt/tags/tag310.xml><?xml version="1.0" encoding="utf-8"?>
<p:tagLst xmlns:p="http://schemas.openxmlformats.org/presentationml/2006/main">
  <p:tag name="AS_UNIQUEID" val="5468"/>
</p:tagLst>
</file>

<file path=ppt/tags/tag311.xml><?xml version="1.0" encoding="utf-8"?>
<p:tagLst xmlns:p="http://schemas.openxmlformats.org/presentationml/2006/main">
  <p:tag name="AS_UNIQUEID" val="5469"/>
</p:tagLst>
</file>

<file path=ppt/tags/tag312.xml><?xml version="1.0" encoding="utf-8"?>
<p:tagLst xmlns:p="http://schemas.openxmlformats.org/presentationml/2006/main">
  <p:tag name="AS_UNIQUEID" val="5470"/>
</p:tagLst>
</file>

<file path=ppt/tags/tag313.xml><?xml version="1.0" encoding="utf-8"?>
<p:tagLst xmlns:p="http://schemas.openxmlformats.org/presentationml/2006/main">
  <p:tag name="AS_UNIQUEID" val="5471"/>
</p:tagLst>
</file>

<file path=ppt/tags/tag314.xml><?xml version="1.0" encoding="utf-8"?>
<p:tagLst xmlns:p="http://schemas.openxmlformats.org/presentationml/2006/main">
  <p:tag name="AS_UNIQUEID" val="5472"/>
</p:tagLst>
</file>

<file path=ppt/tags/tag315.xml><?xml version="1.0" encoding="utf-8"?>
<p:tagLst xmlns:p="http://schemas.openxmlformats.org/presentationml/2006/main">
  <p:tag name="AS_UNIQUEID" val="5473"/>
</p:tagLst>
</file>

<file path=ppt/tags/tag316.xml><?xml version="1.0" encoding="utf-8"?>
<p:tagLst xmlns:p="http://schemas.openxmlformats.org/presentationml/2006/main">
  <p:tag name="AS_UNIQUEID" val="5474"/>
</p:tagLst>
</file>

<file path=ppt/tags/tag317.xml><?xml version="1.0" encoding="utf-8"?>
<p:tagLst xmlns:p="http://schemas.openxmlformats.org/presentationml/2006/main">
  <p:tag name="AS_UNIQUEID" val="5475"/>
</p:tagLst>
</file>

<file path=ppt/tags/tag318.xml><?xml version="1.0" encoding="utf-8"?>
<p:tagLst xmlns:p="http://schemas.openxmlformats.org/presentationml/2006/main">
  <p:tag name="AS_UNIQUEID" val="5476"/>
</p:tagLst>
</file>

<file path=ppt/tags/tag319.xml><?xml version="1.0" encoding="utf-8"?>
<p:tagLst xmlns:p="http://schemas.openxmlformats.org/presentationml/2006/main">
  <p:tag name="AS_UNIQUEID" val="5477"/>
</p:tagLst>
</file>

<file path=ppt/tags/tag32.xml><?xml version="1.0" encoding="utf-8"?>
<p:tagLst xmlns:p="http://schemas.openxmlformats.org/presentationml/2006/main">
  <p:tag name="AS_UNIQUEID" val="5179"/>
</p:tagLst>
</file>

<file path=ppt/tags/tag320.xml><?xml version="1.0" encoding="utf-8"?>
<p:tagLst xmlns:p="http://schemas.openxmlformats.org/presentationml/2006/main">
  <p:tag name="AS_UNIQUEID" val="5478"/>
</p:tagLst>
</file>

<file path=ppt/tags/tag321.xml><?xml version="1.0" encoding="utf-8"?>
<p:tagLst xmlns:p="http://schemas.openxmlformats.org/presentationml/2006/main">
  <p:tag name="AS_UNIQUEID" val="5479"/>
</p:tagLst>
</file>

<file path=ppt/tags/tag322.xml><?xml version="1.0" encoding="utf-8"?>
<p:tagLst xmlns:p="http://schemas.openxmlformats.org/presentationml/2006/main">
  <p:tag name="AS_UNIQUEID" val="5480"/>
</p:tagLst>
</file>

<file path=ppt/tags/tag323.xml><?xml version="1.0" encoding="utf-8"?>
<p:tagLst xmlns:p="http://schemas.openxmlformats.org/presentationml/2006/main">
  <p:tag name="AS_UNIQUEID" val="5481"/>
</p:tagLst>
</file>

<file path=ppt/tags/tag324.xml><?xml version="1.0" encoding="utf-8"?>
<p:tagLst xmlns:p="http://schemas.openxmlformats.org/presentationml/2006/main">
  <p:tag name="AS_UNIQUEID" val="5482"/>
</p:tagLst>
</file>

<file path=ppt/tags/tag325.xml><?xml version="1.0" encoding="utf-8"?>
<p:tagLst xmlns:p="http://schemas.openxmlformats.org/presentationml/2006/main">
  <p:tag name="AS_UNIQUEID" val="5483"/>
</p:tagLst>
</file>

<file path=ppt/tags/tag326.xml><?xml version="1.0" encoding="utf-8"?>
<p:tagLst xmlns:p="http://schemas.openxmlformats.org/presentationml/2006/main">
  <p:tag name="AS_UNIQUEID" val="5484"/>
</p:tagLst>
</file>

<file path=ppt/tags/tag327.xml><?xml version="1.0" encoding="utf-8"?>
<p:tagLst xmlns:p="http://schemas.openxmlformats.org/presentationml/2006/main">
  <p:tag name="AS_UNIQUEID" val="5485"/>
</p:tagLst>
</file>

<file path=ppt/tags/tag328.xml><?xml version="1.0" encoding="utf-8"?>
<p:tagLst xmlns:p="http://schemas.openxmlformats.org/presentationml/2006/main">
  <p:tag name="AS_UNIQUEID" val="5486"/>
</p:tagLst>
</file>

<file path=ppt/tags/tag329.xml><?xml version="1.0" encoding="utf-8"?>
<p:tagLst xmlns:p="http://schemas.openxmlformats.org/presentationml/2006/main">
  <p:tag name="AS_UNIQUEID" val="5487"/>
</p:tagLst>
</file>

<file path=ppt/tags/tag33.xml><?xml version="1.0" encoding="utf-8"?>
<p:tagLst xmlns:p="http://schemas.openxmlformats.org/presentationml/2006/main">
  <p:tag name="AS_UNIQUEID" val="5180"/>
</p:tagLst>
</file>

<file path=ppt/tags/tag330.xml><?xml version="1.0" encoding="utf-8"?>
<p:tagLst xmlns:p="http://schemas.openxmlformats.org/presentationml/2006/main">
  <p:tag name="AS_UNIQUEID" val="5488"/>
</p:tagLst>
</file>

<file path=ppt/tags/tag331.xml><?xml version="1.0" encoding="utf-8"?>
<p:tagLst xmlns:p="http://schemas.openxmlformats.org/presentationml/2006/main">
  <p:tag name="AS_UNIQUEID" val="5489"/>
</p:tagLst>
</file>

<file path=ppt/tags/tag332.xml><?xml version="1.0" encoding="utf-8"?>
<p:tagLst xmlns:p="http://schemas.openxmlformats.org/presentationml/2006/main">
  <p:tag name="AS_UNIQUEID" val="5490"/>
</p:tagLst>
</file>

<file path=ppt/tags/tag333.xml><?xml version="1.0" encoding="utf-8"?>
<p:tagLst xmlns:p="http://schemas.openxmlformats.org/presentationml/2006/main">
  <p:tag name="AS_UNIQUEID" val="5491"/>
</p:tagLst>
</file>

<file path=ppt/tags/tag334.xml><?xml version="1.0" encoding="utf-8"?>
<p:tagLst xmlns:p="http://schemas.openxmlformats.org/presentationml/2006/main">
  <p:tag name="AS_UNIQUEID" val="5492"/>
</p:tagLst>
</file>

<file path=ppt/tags/tag335.xml><?xml version="1.0" encoding="utf-8"?>
<p:tagLst xmlns:p="http://schemas.openxmlformats.org/presentationml/2006/main">
  <p:tag name="AS_UNIQUEID" val="5493"/>
</p:tagLst>
</file>

<file path=ppt/tags/tag336.xml><?xml version="1.0" encoding="utf-8"?>
<p:tagLst xmlns:p="http://schemas.openxmlformats.org/presentationml/2006/main">
  <p:tag name="AS_UNIQUEID" val="5494"/>
</p:tagLst>
</file>

<file path=ppt/tags/tag337.xml><?xml version="1.0" encoding="utf-8"?>
<p:tagLst xmlns:p="http://schemas.openxmlformats.org/presentationml/2006/main">
  <p:tag name="AS_UNIQUEID" val="5495"/>
</p:tagLst>
</file>

<file path=ppt/tags/tag338.xml><?xml version="1.0" encoding="utf-8"?>
<p:tagLst xmlns:p="http://schemas.openxmlformats.org/presentationml/2006/main">
  <p:tag name="AS_UNIQUEID" val="5496"/>
</p:tagLst>
</file>

<file path=ppt/tags/tag339.xml><?xml version="1.0" encoding="utf-8"?>
<p:tagLst xmlns:p="http://schemas.openxmlformats.org/presentationml/2006/main">
  <p:tag name="AS_UNIQUEID" val="5497"/>
</p:tagLst>
</file>

<file path=ppt/tags/tag34.xml><?xml version="1.0" encoding="utf-8"?>
<p:tagLst xmlns:p="http://schemas.openxmlformats.org/presentationml/2006/main">
  <p:tag name="AS_UNIQUEID" val="5181"/>
</p:tagLst>
</file>

<file path=ppt/tags/tag340.xml><?xml version="1.0" encoding="utf-8"?>
<p:tagLst xmlns:p="http://schemas.openxmlformats.org/presentationml/2006/main">
  <p:tag name="AS_UNIQUEID" val="5498"/>
</p:tagLst>
</file>

<file path=ppt/tags/tag341.xml><?xml version="1.0" encoding="utf-8"?>
<p:tagLst xmlns:p="http://schemas.openxmlformats.org/presentationml/2006/main">
  <p:tag name="AS_UNIQUEID" val="5499"/>
</p:tagLst>
</file>

<file path=ppt/tags/tag342.xml><?xml version="1.0" encoding="utf-8"?>
<p:tagLst xmlns:p="http://schemas.openxmlformats.org/presentationml/2006/main">
  <p:tag name="AS_UNIQUEID" val="5500"/>
</p:tagLst>
</file>

<file path=ppt/tags/tag343.xml><?xml version="1.0" encoding="utf-8"?>
<p:tagLst xmlns:p="http://schemas.openxmlformats.org/presentationml/2006/main">
  <p:tag name="AS_UNIQUEID" val="5501"/>
</p:tagLst>
</file>

<file path=ppt/tags/tag344.xml><?xml version="1.0" encoding="utf-8"?>
<p:tagLst xmlns:p="http://schemas.openxmlformats.org/presentationml/2006/main">
  <p:tag name="AS_UNIQUEID" val="5502"/>
</p:tagLst>
</file>

<file path=ppt/tags/tag345.xml><?xml version="1.0" encoding="utf-8"?>
<p:tagLst xmlns:p="http://schemas.openxmlformats.org/presentationml/2006/main">
  <p:tag name="AS_UNIQUEID" val="5503"/>
</p:tagLst>
</file>

<file path=ppt/tags/tag346.xml><?xml version="1.0" encoding="utf-8"?>
<p:tagLst xmlns:p="http://schemas.openxmlformats.org/presentationml/2006/main">
  <p:tag name="AS_UNIQUEID" val="5504"/>
</p:tagLst>
</file>

<file path=ppt/tags/tag347.xml><?xml version="1.0" encoding="utf-8"?>
<p:tagLst xmlns:p="http://schemas.openxmlformats.org/presentationml/2006/main">
  <p:tag name="AS_UNIQUEID" val="5505"/>
</p:tagLst>
</file>

<file path=ppt/tags/tag348.xml><?xml version="1.0" encoding="utf-8"?>
<p:tagLst xmlns:p="http://schemas.openxmlformats.org/presentationml/2006/main">
  <p:tag name="AS_UNIQUEID" val="5506"/>
</p:tagLst>
</file>

<file path=ppt/tags/tag349.xml><?xml version="1.0" encoding="utf-8"?>
<p:tagLst xmlns:p="http://schemas.openxmlformats.org/presentationml/2006/main">
  <p:tag name="AS_UNIQUEID" val="5507"/>
</p:tagLst>
</file>

<file path=ppt/tags/tag35.xml><?xml version="1.0" encoding="utf-8"?>
<p:tagLst xmlns:p="http://schemas.openxmlformats.org/presentationml/2006/main">
  <p:tag name="AS_UNIQUEID" val="5182"/>
</p:tagLst>
</file>

<file path=ppt/tags/tag350.xml><?xml version="1.0" encoding="utf-8"?>
<p:tagLst xmlns:p="http://schemas.openxmlformats.org/presentationml/2006/main">
  <p:tag name="AS_UNIQUEID" val="5508"/>
</p:tagLst>
</file>

<file path=ppt/tags/tag351.xml><?xml version="1.0" encoding="utf-8"?>
<p:tagLst xmlns:p="http://schemas.openxmlformats.org/presentationml/2006/main">
  <p:tag name="AS_UNIQUEID" val="5509"/>
</p:tagLst>
</file>

<file path=ppt/tags/tag352.xml><?xml version="1.0" encoding="utf-8"?>
<p:tagLst xmlns:p="http://schemas.openxmlformats.org/presentationml/2006/main">
  <p:tag name="AS_UNIQUEID" val="5510"/>
</p:tagLst>
</file>

<file path=ppt/tags/tag353.xml><?xml version="1.0" encoding="utf-8"?>
<p:tagLst xmlns:p="http://schemas.openxmlformats.org/presentationml/2006/main">
  <p:tag name="AS_UNIQUEID" val="5511"/>
</p:tagLst>
</file>

<file path=ppt/tags/tag354.xml><?xml version="1.0" encoding="utf-8"?>
<p:tagLst xmlns:p="http://schemas.openxmlformats.org/presentationml/2006/main">
  <p:tag name="AS_UNIQUEID" val="5512"/>
</p:tagLst>
</file>

<file path=ppt/tags/tag355.xml><?xml version="1.0" encoding="utf-8"?>
<p:tagLst xmlns:p="http://schemas.openxmlformats.org/presentationml/2006/main">
  <p:tag name="AS_UNIQUEID" val="5513"/>
</p:tagLst>
</file>

<file path=ppt/tags/tag356.xml><?xml version="1.0" encoding="utf-8"?>
<p:tagLst xmlns:p="http://schemas.openxmlformats.org/presentationml/2006/main">
  <p:tag name="AS_UNIQUEID" val="5514"/>
</p:tagLst>
</file>

<file path=ppt/tags/tag357.xml><?xml version="1.0" encoding="utf-8"?>
<p:tagLst xmlns:p="http://schemas.openxmlformats.org/presentationml/2006/main">
  <p:tag name="AS_UNIQUEID" val="5515"/>
</p:tagLst>
</file>

<file path=ppt/tags/tag358.xml><?xml version="1.0" encoding="utf-8"?>
<p:tagLst xmlns:p="http://schemas.openxmlformats.org/presentationml/2006/main">
  <p:tag name="AS_UNIQUEID" val="5516"/>
</p:tagLst>
</file>

<file path=ppt/tags/tag359.xml><?xml version="1.0" encoding="utf-8"?>
<p:tagLst xmlns:p="http://schemas.openxmlformats.org/presentationml/2006/main">
  <p:tag name="AS_UNIQUEID" val="5517"/>
</p:tagLst>
</file>

<file path=ppt/tags/tag36.xml><?xml version="1.0" encoding="utf-8"?>
<p:tagLst xmlns:p="http://schemas.openxmlformats.org/presentationml/2006/main">
  <p:tag name="AS_UNIQUEID" val="5183"/>
</p:tagLst>
</file>

<file path=ppt/tags/tag360.xml><?xml version="1.0" encoding="utf-8"?>
<p:tagLst xmlns:p="http://schemas.openxmlformats.org/presentationml/2006/main">
  <p:tag name="AS_UNIQUEID" val="5518"/>
</p:tagLst>
</file>

<file path=ppt/tags/tag361.xml><?xml version="1.0" encoding="utf-8"?>
<p:tagLst xmlns:p="http://schemas.openxmlformats.org/presentationml/2006/main">
  <p:tag name="AS_UNIQUEID" val="5519"/>
</p:tagLst>
</file>

<file path=ppt/tags/tag362.xml><?xml version="1.0" encoding="utf-8"?>
<p:tagLst xmlns:p="http://schemas.openxmlformats.org/presentationml/2006/main">
  <p:tag name="AS_UNIQUEID" val="5520"/>
</p:tagLst>
</file>

<file path=ppt/tags/tag363.xml><?xml version="1.0" encoding="utf-8"?>
<p:tagLst xmlns:p="http://schemas.openxmlformats.org/presentationml/2006/main">
  <p:tag name="AS_UNIQUEID" val="5521"/>
</p:tagLst>
</file>

<file path=ppt/tags/tag364.xml><?xml version="1.0" encoding="utf-8"?>
<p:tagLst xmlns:p="http://schemas.openxmlformats.org/presentationml/2006/main">
  <p:tag name="AS_UNIQUEID" val="5522"/>
</p:tagLst>
</file>

<file path=ppt/tags/tag365.xml><?xml version="1.0" encoding="utf-8"?>
<p:tagLst xmlns:p="http://schemas.openxmlformats.org/presentationml/2006/main">
  <p:tag name="AS_UNIQUEID" val="5523"/>
</p:tagLst>
</file>

<file path=ppt/tags/tag366.xml><?xml version="1.0" encoding="utf-8"?>
<p:tagLst xmlns:p="http://schemas.openxmlformats.org/presentationml/2006/main">
  <p:tag name="AS_UNIQUEID" val="5524"/>
</p:tagLst>
</file>

<file path=ppt/tags/tag367.xml><?xml version="1.0" encoding="utf-8"?>
<p:tagLst xmlns:p="http://schemas.openxmlformats.org/presentationml/2006/main">
  <p:tag name="AS_UNIQUEID" val="5525"/>
</p:tagLst>
</file>

<file path=ppt/tags/tag368.xml><?xml version="1.0" encoding="utf-8"?>
<p:tagLst xmlns:p="http://schemas.openxmlformats.org/presentationml/2006/main">
  <p:tag name="AS_UNIQUEID" val="5526"/>
</p:tagLst>
</file>

<file path=ppt/tags/tag369.xml><?xml version="1.0" encoding="utf-8"?>
<p:tagLst xmlns:p="http://schemas.openxmlformats.org/presentationml/2006/main">
  <p:tag name="AS_UNIQUEID" val="5527"/>
</p:tagLst>
</file>

<file path=ppt/tags/tag37.xml><?xml version="1.0" encoding="utf-8"?>
<p:tagLst xmlns:p="http://schemas.openxmlformats.org/presentationml/2006/main">
  <p:tag name="AS_UNIQUEID" val="5184"/>
</p:tagLst>
</file>

<file path=ppt/tags/tag370.xml><?xml version="1.0" encoding="utf-8"?>
<p:tagLst xmlns:p="http://schemas.openxmlformats.org/presentationml/2006/main">
  <p:tag name="AS_UNIQUEID" val="5528"/>
</p:tagLst>
</file>

<file path=ppt/tags/tag371.xml><?xml version="1.0" encoding="utf-8"?>
<p:tagLst xmlns:p="http://schemas.openxmlformats.org/presentationml/2006/main">
  <p:tag name="AS_UNIQUEID" val="5529"/>
</p:tagLst>
</file>

<file path=ppt/tags/tag372.xml><?xml version="1.0" encoding="utf-8"?>
<p:tagLst xmlns:p="http://schemas.openxmlformats.org/presentationml/2006/main">
  <p:tag name="AS_UNIQUEID" val="5530"/>
</p:tagLst>
</file>

<file path=ppt/tags/tag373.xml><?xml version="1.0" encoding="utf-8"?>
<p:tagLst xmlns:p="http://schemas.openxmlformats.org/presentationml/2006/main">
  <p:tag name="AS_UNIQUEID" val="5531"/>
</p:tagLst>
</file>

<file path=ppt/tags/tag374.xml><?xml version="1.0" encoding="utf-8"?>
<p:tagLst xmlns:p="http://schemas.openxmlformats.org/presentationml/2006/main">
  <p:tag name="AS_UNIQUEID" val="5532"/>
</p:tagLst>
</file>

<file path=ppt/tags/tag375.xml><?xml version="1.0" encoding="utf-8"?>
<p:tagLst xmlns:p="http://schemas.openxmlformats.org/presentationml/2006/main">
  <p:tag name="AS_UNIQUEID" val="5533"/>
</p:tagLst>
</file>

<file path=ppt/tags/tag376.xml><?xml version="1.0" encoding="utf-8"?>
<p:tagLst xmlns:p="http://schemas.openxmlformats.org/presentationml/2006/main">
  <p:tag name="AS_UNIQUEID" val="5534"/>
</p:tagLst>
</file>

<file path=ppt/tags/tag377.xml><?xml version="1.0" encoding="utf-8"?>
<p:tagLst xmlns:p="http://schemas.openxmlformats.org/presentationml/2006/main">
  <p:tag name="AS_UNIQUEID" val="5535"/>
</p:tagLst>
</file>

<file path=ppt/tags/tag378.xml><?xml version="1.0" encoding="utf-8"?>
<p:tagLst xmlns:p="http://schemas.openxmlformats.org/presentationml/2006/main">
  <p:tag name="AS_UNIQUEID" val="5536"/>
</p:tagLst>
</file>

<file path=ppt/tags/tag379.xml><?xml version="1.0" encoding="utf-8"?>
<p:tagLst xmlns:p="http://schemas.openxmlformats.org/presentationml/2006/main">
  <p:tag name="AS_UNIQUEID" val="5537"/>
</p:tagLst>
</file>

<file path=ppt/tags/tag38.xml><?xml version="1.0" encoding="utf-8"?>
<p:tagLst xmlns:p="http://schemas.openxmlformats.org/presentationml/2006/main">
  <p:tag name="AS_UNIQUEID" val="5185"/>
</p:tagLst>
</file>

<file path=ppt/tags/tag380.xml><?xml version="1.0" encoding="utf-8"?>
<p:tagLst xmlns:p="http://schemas.openxmlformats.org/presentationml/2006/main">
  <p:tag name="AS_UNIQUEID" val="5538"/>
</p:tagLst>
</file>

<file path=ppt/tags/tag381.xml><?xml version="1.0" encoding="utf-8"?>
<p:tagLst xmlns:p="http://schemas.openxmlformats.org/presentationml/2006/main">
  <p:tag name="AS_UNIQUEID" val="5539"/>
</p:tagLst>
</file>

<file path=ppt/tags/tag382.xml><?xml version="1.0" encoding="utf-8"?>
<p:tagLst xmlns:p="http://schemas.openxmlformats.org/presentationml/2006/main">
  <p:tag name="AS_UNIQUEID" val="5540"/>
</p:tagLst>
</file>

<file path=ppt/tags/tag383.xml><?xml version="1.0" encoding="utf-8"?>
<p:tagLst xmlns:p="http://schemas.openxmlformats.org/presentationml/2006/main">
  <p:tag name="AS_UNIQUEID" val="5541"/>
</p:tagLst>
</file>

<file path=ppt/tags/tag384.xml><?xml version="1.0" encoding="utf-8"?>
<p:tagLst xmlns:p="http://schemas.openxmlformats.org/presentationml/2006/main">
  <p:tag name="AS_UNIQUEID" val="5542"/>
</p:tagLst>
</file>

<file path=ppt/tags/tag385.xml><?xml version="1.0" encoding="utf-8"?>
<p:tagLst xmlns:p="http://schemas.openxmlformats.org/presentationml/2006/main">
  <p:tag name="AS_UNIQUEID" val="5543"/>
</p:tagLst>
</file>

<file path=ppt/tags/tag386.xml><?xml version="1.0" encoding="utf-8"?>
<p:tagLst xmlns:p="http://schemas.openxmlformats.org/presentationml/2006/main">
  <p:tag name="AS_UNIQUEID" val="5544"/>
</p:tagLst>
</file>

<file path=ppt/tags/tag387.xml><?xml version="1.0" encoding="utf-8"?>
<p:tagLst xmlns:p="http://schemas.openxmlformats.org/presentationml/2006/main">
  <p:tag name="AS_UNIQUEID" val="5545"/>
</p:tagLst>
</file>

<file path=ppt/tags/tag388.xml><?xml version="1.0" encoding="utf-8"?>
<p:tagLst xmlns:p="http://schemas.openxmlformats.org/presentationml/2006/main">
  <p:tag name="AS_UNIQUEID" val="5546"/>
</p:tagLst>
</file>

<file path=ppt/tags/tag389.xml><?xml version="1.0" encoding="utf-8"?>
<p:tagLst xmlns:p="http://schemas.openxmlformats.org/presentationml/2006/main">
  <p:tag name="AS_UNIQUEID" val="5547"/>
</p:tagLst>
</file>

<file path=ppt/tags/tag39.xml><?xml version="1.0" encoding="utf-8"?>
<p:tagLst xmlns:p="http://schemas.openxmlformats.org/presentationml/2006/main">
  <p:tag name="AS_UNIQUEID" val="5186"/>
</p:tagLst>
</file>

<file path=ppt/tags/tag390.xml><?xml version="1.0" encoding="utf-8"?>
<p:tagLst xmlns:p="http://schemas.openxmlformats.org/presentationml/2006/main">
  <p:tag name="AS_UNIQUEID" val="5548"/>
</p:tagLst>
</file>

<file path=ppt/tags/tag391.xml><?xml version="1.0" encoding="utf-8"?>
<p:tagLst xmlns:p="http://schemas.openxmlformats.org/presentationml/2006/main">
  <p:tag name="AS_UNIQUEID" val="5549"/>
</p:tagLst>
</file>

<file path=ppt/tags/tag392.xml><?xml version="1.0" encoding="utf-8"?>
<p:tagLst xmlns:p="http://schemas.openxmlformats.org/presentationml/2006/main">
  <p:tag name="AS_UNIQUEID" val="5550"/>
</p:tagLst>
</file>

<file path=ppt/tags/tag393.xml><?xml version="1.0" encoding="utf-8"?>
<p:tagLst xmlns:p="http://schemas.openxmlformats.org/presentationml/2006/main">
  <p:tag name="AS_UNIQUEID" val="5551"/>
</p:tagLst>
</file>

<file path=ppt/tags/tag394.xml><?xml version="1.0" encoding="utf-8"?>
<p:tagLst xmlns:p="http://schemas.openxmlformats.org/presentationml/2006/main">
  <p:tag name="AS_UNIQUEID" val="5552"/>
</p:tagLst>
</file>

<file path=ppt/tags/tag395.xml><?xml version="1.0" encoding="utf-8"?>
<p:tagLst xmlns:p="http://schemas.openxmlformats.org/presentationml/2006/main">
  <p:tag name="AS_UNIQUEID" val="5553"/>
</p:tagLst>
</file>

<file path=ppt/tags/tag396.xml><?xml version="1.0" encoding="utf-8"?>
<p:tagLst xmlns:p="http://schemas.openxmlformats.org/presentationml/2006/main">
  <p:tag name="AS_UNIQUEID" val="5554"/>
</p:tagLst>
</file>

<file path=ppt/tags/tag397.xml><?xml version="1.0" encoding="utf-8"?>
<p:tagLst xmlns:p="http://schemas.openxmlformats.org/presentationml/2006/main">
  <p:tag name="AS_UNIQUEID" val="5555"/>
</p:tagLst>
</file>

<file path=ppt/tags/tag398.xml><?xml version="1.0" encoding="utf-8"?>
<p:tagLst xmlns:p="http://schemas.openxmlformats.org/presentationml/2006/main">
  <p:tag name="AS_UNIQUEID" val="5556"/>
</p:tagLst>
</file>

<file path=ppt/tags/tag399.xml><?xml version="1.0" encoding="utf-8"?>
<p:tagLst xmlns:p="http://schemas.openxmlformats.org/presentationml/2006/main">
  <p:tag name="AS_UNIQUEID" val="5557"/>
</p:tagLst>
</file>

<file path=ppt/tags/tag4.xml><?xml version="1.0" encoding="utf-8"?>
<p:tagLst xmlns:p="http://schemas.openxmlformats.org/presentationml/2006/main">
  <p:tag name="AS_UNIQUEID" val="5151"/>
</p:tagLst>
</file>

<file path=ppt/tags/tag40.xml><?xml version="1.0" encoding="utf-8"?>
<p:tagLst xmlns:p="http://schemas.openxmlformats.org/presentationml/2006/main">
  <p:tag name="AS_UNIQUEID" val="5187"/>
</p:tagLst>
</file>

<file path=ppt/tags/tag400.xml><?xml version="1.0" encoding="utf-8"?>
<p:tagLst xmlns:p="http://schemas.openxmlformats.org/presentationml/2006/main">
  <p:tag name="AS_UNIQUEID" val="5558"/>
</p:tagLst>
</file>

<file path=ppt/tags/tag401.xml><?xml version="1.0" encoding="utf-8"?>
<p:tagLst xmlns:p="http://schemas.openxmlformats.org/presentationml/2006/main">
  <p:tag name="AS_UNIQUEID" val="5559"/>
</p:tagLst>
</file>

<file path=ppt/tags/tag402.xml><?xml version="1.0" encoding="utf-8"?>
<p:tagLst xmlns:p="http://schemas.openxmlformats.org/presentationml/2006/main">
  <p:tag name="AS_UNIQUEID" val="5560"/>
</p:tagLst>
</file>

<file path=ppt/tags/tag403.xml><?xml version="1.0" encoding="utf-8"?>
<p:tagLst xmlns:p="http://schemas.openxmlformats.org/presentationml/2006/main">
  <p:tag name="AS_UNIQUEID" val="5561"/>
</p:tagLst>
</file>

<file path=ppt/tags/tag404.xml><?xml version="1.0" encoding="utf-8"?>
<p:tagLst xmlns:p="http://schemas.openxmlformats.org/presentationml/2006/main">
  <p:tag name="AS_UNIQUEID" val="5562"/>
</p:tagLst>
</file>

<file path=ppt/tags/tag405.xml><?xml version="1.0" encoding="utf-8"?>
<p:tagLst xmlns:p="http://schemas.openxmlformats.org/presentationml/2006/main">
  <p:tag name="AS_UNIQUEID" val="5563"/>
</p:tagLst>
</file>

<file path=ppt/tags/tag406.xml><?xml version="1.0" encoding="utf-8"?>
<p:tagLst xmlns:p="http://schemas.openxmlformats.org/presentationml/2006/main">
  <p:tag name="AS_UNIQUEID" val="5564"/>
</p:tagLst>
</file>

<file path=ppt/tags/tag407.xml><?xml version="1.0" encoding="utf-8"?>
<p:tagLst xmlns:p="http://schemas.openxmlformats.org/presentationml/2006/main">
  <p:tag name="AS_UNIQUEID" val="5565"/>
</p:tagLst>
</file>

<file path=ppt/tags/tag408.xml><?xml version="1.0" encoding="utf-8"?>
<p:tagLst xmlns:p="http://schemas.openxmlformats.org/presentationml/2006/main">
  <p:tag name="AS_UNIQUEID" val="5566"/>
</p:tagLst>
</file>

<file path=ppt/tags/tag409.xml><?xml version="1.0" encoding="utf-8"?>
<p:tagLst xmlns:p="http://schemas.openxmlformats.org/presentationml/2006/main">
  <p:tag name="AS_UNIQUEID" val="5567"/>
</p:tagLst>
</file>

<file path=ppt/tags/tag41.xml><?xml version="1.0" encoding="utf-8"?>
<p:tagLst xmlns:p="http://schemas.openxmlformats.org/presentationml/2006/main">
  <p:tag name="AS_UNIQUEID" val="5188"/>
</p:tagLst>
</file>

<file path=ppt/tags/tag410.xml><?xml version="1.0" encoding="utf-8"?>
<p:tagLst xmlns:p="http://schemas.openxmlformats.org/presentationml/2006/main">
  <p:tag name="AS_UNIQUEID" val="5568"/>
</p:tagLst>
</file>

<file path=ppt/tags/tag411.xml><?xml version="1.0" encoding="utf-8"?>
<p:tagLst xmlns:p="http://schemas.openxmlformats.org/presentationml/2006/main">
  <p:tag name="AS_UNIQUEID" val="5569"/>
</p:tagLst>
</file>

<file path=ppt/tags/tag412.xml><?xml version="1.0" encoding="utf-8"?>
<p:tagLst xmlns:p="http://schemas.openxmlformats.org/presentationml/2006/main">
  <p:tag name="AS_UNIQUEID" val="5570"/>
</p:tagLst>
</file>

<file path=ppt/tags/tag413.xml><?xml version="1.0" encoding="utf-8"?>
<p:tagLst xmlns:p="http://schemas.openxmlformats.org/presentationml/2006/main">
  <p:tag name="AS_UNIQUEID" val="5571"/>
</p:tagLst>
</file>

<file path=ppt/tags/tag414.xml><?xml version="1.0" encoding="utf-8"?>
<p:tagLst xmlns:p="http://schemas.openxmlformats.org/presentationml/2006/main">
  <p:tag name="AS_UNIQUEID" val="5572"/>
</p:tagLst>
</file>

<file path=ppt/tags/tag415.xml><?xml version="1.0" encoding="utf-8"?>
<p:tagLst xmlns:p="http://schemas.openxmlformats.org/presentationml/2006/main">
  <p:tag name="AS_UNIQUEID" val="5573"/>
</p:tagLst>
</file>

<file path=ppt/tags/tag416.xml><?xml version="1.0" encoding="utf-8"?>
<p:tagLst xmlns:p="http://schemas.openxmlformats.org/presentationml/2006/main">
  <p:tag name="AS_UNIQUEID" val="5574"/>
</p:tagLst>
</file>

<file path=ppt/tags/tag417.xml><?xml version="1.0" encoding="utf-8"?>
<p:tagLst xmlns:p="http://schemas.openxmlformats.org/presentationml/2006/main">
  <p:tag name="AS_UNIQUEID" val="5575"/>
</p:tagLst>
</file>

<file path=ppt/tags/tag418.xml><?xml version="1.0" encoding="utf-8"?>
<p:tagLst xmlns:p="http://schemas.openxmlformats.org/presentationml/2006/main">
  <p:tag name="AS_UNIQUEID" val="5576"/>
</p:tagLst>
</file>

<file path=ppt/tags/tag419.xml><?xml version="1.0" encoding="utf-8"?>
<p:tagLst xmlns:p="http://schemas.openxmlformats.org/presentationml/2006/main">
  <p:tag name="AS_UNIQUEID" val="5577"/>
</p:tagLst>
</file>

<file path=ppt/tags/tag42.xml><?xml version="1.0" encoding="utf-8"?>
<p:tagLst xmlns:p="http://schemas.openxmlformats.org/presentationml/2006/main">
  <p:tag name="AS_UNIQUEID" val="5189"/>
</p:tagLst>
</file>

<file path=ppt/tags/tag420.xml><?xml version="1.0" encoding="utf-8"?>
<p:tagLst xmlns:p="http://schemas.openxmlformats.org/presentationml/2006/main">
  <p:tag name="AS_UNIQUEID" val="5578"/>
</p:tagLst>
</file>

<file path=ppt/tags/tag421.xml><?xml version="1.0" encoding="utf-8"?>
<p:tagLst xmlns:p="http://schemas.openxmlformats.org/presentationml/2006/main">
  <p:tag name="AS_UNIQUEID" val="5579"/>
</p:tagLst>
</file>

<file path=ppt/tags/tag422.xml><?xml version="1.0" encoding="utf-8"?>
<p:tagLst xmlns:p="http://schemas.openxmlformats.org/presentationml/2006/main">
  <p:tag name="AS_UNIQUEID" val="5580"/>
</p:tagLst>
</file>

<file path=ppt/tags/tag423.xml><?xml version="1.0" encoding="utf-8"?>
<p:tagLst xmlns:p="http://schemas.openxmlformats.org/presentationml/2006/main">
  <p:tag name="AS_UNIQUEID" val="5581"/>
</p:tagLst>
</file>

<file path=ppt/tags/tag424.xml><?xml version="1.0" encoding="utf-8"?>
<p:tagLst xmlns:p="http://schemas.openxmlformats.org/presentationml/2006/main">
  <p:tag name="AS_UNIQUEID" val="5582"/>
</p:tagLst>
</file>

<file path=ppt/tags/tag425.xml><?xml version="1.0" encoding="utf-8"?>
<p:tagLst xmlns:p="http://schemas.openxmlformats.org/presentationml/2006/main">
  <p:tag name="AS_UNIQUEID" val="5583"/>
</p:tagLst>
</file>

<file path=ppt/tags/tag426.xml><?xml version="1.0" encoding="utf-8"?>
<p:tagLst xmlns:p="http://schemas.openxmlformats.org/presentationml/2006/main">
  <p:tag name="AS_UNIQUEID" val="5584"/>
</p:tagLst>
</file>

<file path=ppt/tags/tag427.xml><?xml version="1.0" encoding="utf-8"?>
<p:tagLst xmlns:p="http://schemas.openxmlformats.org/presentationml/2006/main">
  <p:tag name="AS_UNIQUEID" val="5585"/>
</p:tagLst>
</file>

<file path=ppt/tags/tag428.xml><?xml version="1.0" encoding="utf-8"?>
<p:tagLst xmlns:p="http://schemas.openxmlformats.org/presentationml/2006/main">
  <p:tag name="AS_UNIQUEID" val="5586"/>
</p:tagLst>
</file>

<file path=ppt/tags/tag429.xml><?xml version="1.0" encoding="utf-8"?>
<p:tagLst xmlns:p="http://schemas.openxmlformats.org/presentationml/2006/main">
  <p:tag name="AS_UNIQUEID" val="5587"/>
</p:tagLst>
</file>

<file path=ppt/tags/tag43.xml><?xml version="1.0" encoding="utf-8"?>
<p:tagLst xmlns:p="http://schemas.openxmlformats.org/presentationml/2006/main">
  <p:tag name="AS_UNIQUEID" val="5190"/>
</p:tagLst>
</file>

<file path=ppt/tags/tag430.xml><?xml version="1.0" encoding="utf-8"?>
<p:tagLst xmlns:p="http://schemas.openxmlformats.org/presentationml/2006/main">
  <p:tag name="AS_UNIQUEID" val="5588"/>
</p:tagLst>
</file>

<file path=ppt/tags/tag431.xml><?xml version="1.0" encoding="utf-8"?>
<p:tagLst xmlns:p="http://schemas.openxmlformats.org/presentationml/2006/main">
  <p:tag name="AS_UNIQUEID" val="5589"/>
</p:tagLst>
</file>

<file path=ppt/tags/tag432.xml><?xml version="1.0" encoding="utf-8"?>
<p:tagLst xmlns:p="http://schemas.openxmlformats.org/presentationml/2006/main">
  <p:tag name="AS_UNIQUEID" val="5590"/>
</p:tagLst>
</file>

<file path=ppt/tags/tag433.xml><?xml version="1.0" encoding="utf-8"?>
<p:tagLst xmlns:p="http://schemas.openxmlformats.org/presentationml/2006/main">
  <p:tag name="AS_UNIQUEID" val="5591"/>
</p:tagLst>
</file>

<file path=ppt/tags/tag434.xml><?xml version="1.0" encoding="utf-8"?>
<p:tagLst xmlns:p="http://schemas.openxmlformats.org/presentationml/2006/main">
  <p:tag name="AS_UNIQUEID" val="5592"/>
</p:tagLst>
</file>

<file path=ppt/tags/tag435.xml><?xml version="1.0" encoding="utf-8"?>
<p:tagLst xmlns:p="http://schemas.openxmlformats.org/presentationml/2006/main">
  <p:tag name="AS_UNIQUEID" val="5593"/>
</p:tagLst>
</file>

<file path=ppt/tags/tag436.xml><?xml version="1.0" encoding="utf-8"?>
<p:tagLst xmlns:p="http://schemas.openxmlformats.org/presentationml/2006/main">
  <p:tag name="AS_UNIQUEID" val="5594"/>
</p:tagLst>
</file>

<file path=ppt/tags/tag437.xml><?xml version="1.0" encoding="utf-8"?>
<p:tagLst xmlns:p="http://schemas.openxmlformats.org/presentationml/2006/main">
  <p:tag name="AS_UNIQUEID" val="5595"/>
</p:tagLst>
</file>

<file path=ppt/tags/tag438.xml><?xml version="1.0" encoding="utf-8"?>
<p:tagLst xmlns:p="http://schemas.openxmlformats.org/presentationml/2006/main">
  <p:tag name="AS_UNIQUEID" val="5596"/>
</p:tagLst>
</file>

<file path=ppt/tags/tag439.xml><?xml version="1.0" encoding="utf-8"?>
<p:tagLst xmlns:p="http://schemas.openxmlformats.org/presentationml/2006/main">
  <p:tag name="AS_UNIQUEID" val="5597"/>
</p:tagLst>
</file>

<file path=ppt/tags/tag44.xml><?xml version="1.0" encoding="utf-8"?>
<p:tagLst xmlns:p="http://schemas.openxmlformats.org/presentationml/2006/main">
  <p:tag name="AS_UNIQUEID" val="5191"/>
</p:tagLst>
</file>

<file path=ppt/tags/tag440.xml><?xml version="1.0" encoding="utf-8"?>
<p:tagLst xmlns:p="http://schemas.openxmlformats.org/presentationml/2006/main">
  <p:tag name="AS_UNIQUEID" val="5598"/>
</p:tagLst>
</file>

<file path=ppt/tags/tag441.xml><?xml version="1.0" encoding="utf-8"?>
<p:tagLst xmlns:p="http://schemas.openxmlformats.org/presentationml/2006/main">
  <p:tag name="AS_UNIQUEID" val="5599"/>
</p:tagLst>
</file>

<file path=ppt/tags/tag442.xml><?xml version="1.0" encoding="utf-8"?>
<p:tagLst xmlns:p="http://schemas.openxmlformats.org/presentationml/2006/main">
  <p:tag name="AS_UNIQUEID" val="5600"/>
</p:tagLst>
</file>

<file path=ppt/tags/tag443.xml><?xml version="1.0" encoding="utf-8"?>
<p:tagLst xmlns:p="http://schemas.openxmlformats.org/presentationml/2006/main">
  <p:tag name="AS_UNIQUEID" val="5601"/>
</p:tagLst>
</file>

<file path=ppt/tags/tag444.xml><?xml version="1.0" encoding="utf-8"?>
<p:tagLst xmlns:p="http://schemas.openxmlformats.org/presentationml/2006/main">
  <p:tag name="AS_UNIQUEID" val="5602"/>
</p:tagLst>
</file>

<file path=ppt/tags/tag445.xml><?xml version="1.0" encoding="utf-8"?>
<p:tagLst xmlns:p="http://schemas.openxmlformats.org/presentationml/2006/main">
  <p:tag name="AS_UNIQUEID" val="5603"/>
</p:tagLst>
</file>

<file path=ppt/tags/tag446.xml><?xml version="1.0" encoding="utf-8"?>
<p:tagLst xmlns:p="http://schemas.openxmlformats.org/presentationml/2006/main">
  <p:tag name="AS_UNIQUEID" val="5604"/>
</p:tagLst>
</file>

<file path=ppt/tags/tag447.xml><?xml version="1.0" encoding="utf-8"?>
<p:tagLst xmlns:p="http://schemas.openxmlformats.org/presentationml/2006/main">
  <p:tag name="AS_UNIQUEID" val="5605"/>
</p:tagLst>
</file>

<file path=ppt/tags/tag448.xml><?xml version="1.0" encoding="utf-8"?>
<p:tagLst xmlns:p="http://schemas.openxmlformats.org/presentationml/2006/main">
  <p:tag name="AS_UNIQUEID" val="5606"/>
</p:tagLst>
</file>

<file path=ppt/tags/tag449.xml><?xml version="1.0" encoding="utf-8"?>
<p:tagLst xmlns:p="http://schemas.openxmlformats.org/presentationml/2006/main">
  <p:tag name="AS_UNIQUEID" val="5607"/>
</p:tagLst>
</file>

<file path=ppt/tags/tag45.xml><?xml version="1.0" encoding="utf-8"?>
<p:tagLst xmlns:p="http://schemas.openxmlformats.org/presentationml/2006/main">
  <p:tag name="AS_UNIQUEID" val="5192"/>
</p:tagLst>
</file>

<file path=ppt/tags/tag450.xml><?xml version="1.0" encoding="utf-8"?>
<p:tagLst xmlns:p="http://schemas.openxmlformats.org/presentationml/2006/main">
  <p:tag name="AS_UNIQUEID" val="5608"/>
</p:tagLst>
</file>

<file path=ppt/tags/tag451.xml><?xml version="1.0" encoding="utf-8"?>
<p:tagLst xmlns:p="http://schemas.openxmlformats.org/presentationml/2006/main">
  <p:tag name="AS_UNIQUEID" val="5609"/>
</p:tagLst>
</file>

<file path=ppt/tags/tag452.xml><?xml version="1.0" encoding="utf-8"?>
<p:tagLst xmlns:p="http://schemas.openxmlformats.org/presentationml/2006/main">
  <p:tag name="AS_UNIQUEID" val="5610"/>
</p:tagLst>
</file>

<file path=ppt/tags/tag453.xml><?xml version="1.0" encoding="utf-8"?>
<p:tagLst xmlns:p="http://schemas.openxmlformats.org/presentationml/2006/main">
  <p:tag name="AS_UNIQUEID" val="5611"/>
</p:tagLst>
</file>

<file path=ppt/tags/tag454.xml><?xml version="1.0" encoding="utf-8"?>
<p:tagLst xmlns:p="http://schemas.openxmlformats.org/presentationml/2006/main">
  <p:tag name="AS_UNIQUEID" val="5612"/>
</p:tagLst>
</file>

<file path=ppt/tags/tag455.xml><?xml version="1.0" encoding="utf-8"?>
<p:tagLst xmlns:p="http://schemas.openxmlformats.org/presentationml/2006/main">
  <p:tag name="AS_UNIQUEID" val="5613"/>
</p:tagLst>
</file>

<file path=ppt/tags/tag456.xml><?xml version="1.0" encoding="utf-8"?>
<p:tagLst xmlns:p="http://schemas.openxmlformats.org/presentationml/2006/main">
  <p:tag name="AS_UNIQUEID" val="5614"/>
</p:tagLst>
</file>

<file path=ppt/tags/tag457.xml><?xml version="1.0" encoding="utf-8"?>
<p:tagLst xmlns:p="http://schemas.openxmlformats.org/presentationml/2006/main">
  <p:tag name="AS_UNIQUEID" val="5615"/>
</p:tagLst>
</file>

<file path=ppt/tags/tag458.xml><?xml version="1.0" encoding="utf-8"?>
<p:tagLst xmlns:p="http://schemas.openxmlformats.org/presentationml/2006/main">
  <p:tag name="AS_UNIQUEID" val="5616"/>
</p:tagLst>
</file>

<file path=ppt/tags/tag459.xml><?xml version="1.0" encoding="utf-8"?>
<p:tagLst xmlns:p="http://schemas.openxmlformats.org/presentationml/2006/main">
  <p:tag name="AS_UNIQUEID" val="5617"/>
</p:tagLst>
</file>

<file path=ppt/tags/tag46.xml><?xml version="1.0" encoding="utf-8"?>
<p:tagLst xmlns:p="http://schemas.openxmlformats.org/presentationml/2006/main">
  <p:tag name="AS_UNIQUEID" val="5193"/>
</p:tagLst>
</file>

<file path=ppt/tags/tag460.xml><?xml version="1.0" encoding="utf-8"?>
<p:tagLst xmlns:p="http://schemas.openxmlformats.org/presentationml/2006/main">
  <p:tag name="AS_UNIQUEID" val="5618"/>
</p:tagLst>
</file>

<file path=ppt/tags/tag461.xml><?xml version="1.0" encoding="utf-8"?>
<p:tagLst xmlns:p="http://schemas.openxmlformats.org/presentationml/2006/main">
  <p:tag name="AS_UNIQUEID" val="5619"/>
</p:tagLst>
</file>

<file path=ppt/tags/tag462.xml><?xml version="1.0" encoding="utf-8"?>
<p:tagLst xmlns:p="http://schemas.openxmlformats.org/presentationml/2006/main">
  <p:tag name="AS_UNIQUEID" val="5620"/>
</p:tagLst>
</file>

<file path=ppt/tags/tag463.xml><?xml version="1.0" encoding="utf-8"?>
<p:tagLst xmlns:p="http://schemas.openxmlformats.org/presentationml/2006/main">
  <p:tag name="AS_UNIQUEID" val="5621"/>
</p:tagLst>
</file>

<file path=ppt/tags/tag464.xml><?xml version="1.0" encoding="utf-8"?>
<p:tagLst xmlns:p="http://schemas.openxmlformats.org/presentationml/2006/main">
  <p:tag name="AS_UNIQUEID" val="5622"/>
</p:tagLst>
</file>

<file path=ppt/tags/tag465.xml><?xml version="1.0" encoding="utf-8"?>
<p:tagLst xmlns:p="http://schemas.openxmlformats.org/presentationml/2006/main">
  <p:tag name="AS_UNIQUEID" val="5623"/>
</p:tagLst>
</file>

<file path=ppt/tags/tag466.xml><?xml version="1.0" encoding="utf-8"?>
<p:tagLst xmlns:p="http://schemas.openxmlformats.org/presentationml/2006/main">
  <p:tag name="AS_UNIQUEID" val="5624"/>
</p:tagLst>
</file>

<file path=ppt/tags/tag467.xml><?xml version="1.0" encoding="utf-8"?>
<p:tagLst xmlns:p="http://schemas.openxmlformats.org/presentationml/2006/main">
  <p:tag name="AS_UNIQUEID" val="5625"/>
</p:tagLst>
</file>

<file path=ppt/tags/tag468.xml><?xml version="1.0" encoding="utf-8"?>
<p:tagLst xmlns:p="http://schemas.openxmlformats.org/presentationml/2006/main">
  <p:tag name="AS_UNIQUEID" val="5626"/>
</p:tagLst>
</file>

<file path=ppt/tags/tag469.xml><?xml version="1.0" encoding="utf-8"?>
<p:tagLst xmlns:p="http://schemas.openxmlformats.org/presentationml/2006/main">
  <p:tag name="AS_UNIQUEID" val="5627"/>
</p:tagLst>
</file>

<file path=ppt/tags/tag47.xml><?xml version="1.0" encoding="utf-8"?>
<p:tagLst xmlns:p="http://schemas.openxmlformats.org/presentationml/2006/main">
  <p:tag name="AS_UNIQUEID" val="5194"/>
</p:tagLst>
</file>

<file path=ppt/tags/tag470.xml><?xml version="1.0" encoding="utf-8"?>
<p:tagLst xmlns:p="http://schemas.openxmlformats.org/presentationml/2006/main">
  <p:tag name="AS_UNIQUEID" val="5628"/>
</p:tagLst>
</file>

<file path=ppt/tags/tag471.xml><?xml version="1.0" encoding="utf-8"?>
<p:tagLst xmlns:p="http://schemas.openxmlformats.org/presentationml/2006/main">
  <p:tag name="AS_UNIQUEID" val="5629"/>
</p:tagLst>
</file>

<file path=ppt/tags/tag472.xml><?xml version="1.0" encoding="utf-8"?>
<p:tagLst xmlns:p="http://schemas.openxmlformats.org/presentationml/2006/main">
  <p:tag name="AS_UNIQUEID" val="5630"/>
</p:tagLst>
</file>

<file path=ppt/tags/tag473.xml><?xml version="1.0" encoding="utf-8"?>
<p:tagLst xmlns:p="http://schemas.openxmlformats.org/presentationml/2006/main">
  <p:tag name="AS_UNIQUEID" val="5631"/>
</p:tagLst>
</file>

<file path=ppt/tags/tag474.xml><?xml version="1.0" encoding="utf-8"?>
<p:tagLst xmlns:p="http://schemas.openxmlformats.org/presentationml/2006/main">
  <p:tag name="AS_UNIQUEID" val="5632"/>
</p:tagLst>
</file>

<file path=ppt/tags/tag475.xml><?xml version="1.0" encoding="utf-8"?>
<p:tagLst xmlns:p="http://schemas.openxmlformats.org/presentationml/2006/main">
  <p:tag name="AS_UNIQUEID" val="5633"/>
</p:tagLst>
</file>

<file path=ppt/tags/tag476.xml><?xml version="1.0" encoding="utf-8"?>
<p:tagLst xmlns:p="http://schemas.openxmlformats.org/presentationml/2006/main">
  <p:tag name="AS_UNIQUEID" val="5634"/>
</p:tagLst>
</file>

<file path=ppt/tags/tag477.xml><?xml version="1.0" encoding="utf-8"?>
<p:tagLst xmlns:p="http://schemas.openxmlformats.org/presentationml/2006/main">
  <p:tag name="AS_UNIQUEID" val="5635"/>
</p:tagLst>
</file>

<file path=ppt/tags/tag478.xml><?xml version="1.0" encoding="utf-8"?>
<p:tagLst xmlns:p="http://schemas.openxmlformats.org/presentationml/2006/main">
  <p:tag name="AS_UNIQUEID" val="5636"/>
</p:tagLst>
</file>

<file path=ppt/tags/tag479.xml><?xml version="1.0" encoding="utf-8"?>
<p:tagLst xmlns:p="http://schemas.openxmlformats.org/presentationml/2006/main">
  <p:tag name="AS_UNIQUEID" val="5637"/>
</p:tagLst>
</file>

<file path=ppt/tags/tag48.xml><?xml version="1.0" encoding="utf-8"?>
<p:tagLst xmlns:p="http://schemas.openxmlformats.org/presentationml/2006/main">
  <p:tag name="AS_UNIQUEID" val="5195"/>
</p:tagLst>
</file>

<file path=ppt/tags/tag480.xml><?xml version="1.0" encoding="utf-8"?>
<p:tagLst xmlns:p="http://schemas.openxmlformats.org/presentationml/2006/main">
  <p:tag name="AS_UNIQUEID" val="5638"/>
</p:tagLst>
</file>

<file path=ppt/tags/tag481.xml><?xml version="1.0" encoding="utf-8"?>
<p:tagLst xmlns:p="http://schemas.openxmlformats.org/presentationml/2006/main">
  <p:tag name="AS_UNIQUEID" val="5639"/>
</p:tagLst>
</file>

<file path=ppt/tags/tag482.xml><?xml version="1.0" encoding="utf-8"?>
<p:tagLst xmlns:p="http://schemas.openxmlformats.org/presentationml/2006/main">
  <p:tag name="AS_UNIQUEID" val="5640"/>
</p:tagLst>
</file>

<file path=ppt/tags/tag483.xml><?xml version="1.0" encoding="utf-8"?>
<p:tagLst xmlns:p="http://schemas.openxmlformats.org/presentationml/2006/main">
  <p:tag name="AS_UNIQUEID" val="5641"/>
</p:tagLst>
</file>

<file path=ppt/tags/tag484.xml><?xml version="1.0" encoding="utf-8"?>
<p:tagLst xmlns:p="http://schemas.openxmlformats.org/presentationml/2006/main">
  <p:tag name="AS_UNIQUEID" val="5642"/>
</p:tagLst>
</file>

<file path=ppt/tags/tag485.xml><?xml version="1.0" encoding="utf-8"?>
<p:tagLst xmlns:p="http://schemas.openxmlformats.org/presentationml/2006/main">
  <p:tag name="AS_UNIQUEID" val="5643"/>
</p:tagLst>
</file>

<file path=ppt/tags/tag486.xml><?xml version="1.0" encoding="utf-8"?>
<p:tagLst xmlns:p="http://schemas.openxmlformats.org/presentationml/2006/main">
  <p:tag name="AS_UNIQUEID" val="5645"/>
</p:tagLst>
</file>

<file path=ppt/tags/tag487.xml><?xml version="1.0" encoding="utf-8"?>
<p:tagLst xmlns:p="http://schemas.openxmlformats.org/presentationml/2006/main">
  <p:tag name="AS_UNIQUEID" val="5646"/>
  <p:tag name="KSO_WM_BEAUTIFY_FLAG" val=""/>
</p:tagLst>
</file>

<file path=ppt/tags/tag488.xml><?xml version="1.0" encoding="utf-8"?>
<p:tagLst xmlns:p="http://schemas.openxmlformats.org/presentationml/2006/main">
  <p:tag name="AS_UNIQUEID" val="5648"/>
</p:tagLst>
</file>

<file path=ppt/tags/tag489.xml><?xml version="1.0" encoding="utf-8"?>
<p:tagLst xmlns:p="http://schemas.openxmlformats.org/presentationml/2006/main">
  <p:tag name="AS_UNIQUEID" val="5649"/>
</p:tagLst>
</file>

<file path=ppt/tags/tag49.xml><?xml version="1.0" encoding="utf-8"?>
<p:tagLst xmlns:p="http://schemas.openxmlformats.org/presentationml/2006/main">
  <p:tag name="AS_UNIQUEID" val="5196"/>
</p:tagLst>
</file>

<file path=ppt/tags/tag490.xml><?xml version="1.0" encoding="utf-8"?>
<p:tagLst xmlns:p="http://schemas.openxmlformats.org/presentationml/2006/main">
  <p:tag name="AS_UNIQUEID" val="5650"/>
</p:tagLst>
</file>

<file path=ppt/tags/tag491.xml><?xml version="1.0" encoding="utf-8"?>
<p:tagLst xmlns:p="http://schemas.openxmlformats.org/presentationml/2006/main">
  <p:tag name="AS_UNIQUEID" val="5652"/>
</p:tagLst>
</file>

<file path=ppt/tags/tag492.xml><?xml version="1.0" encoding="utf-8"?>
<p:tagLst xmlns:p="http://schemas.openxmlformats.org/presentationml/2006/main">
  <p:tag name="AS_UNIQUEID" val="5653"/>
</p:tagLst>
</file>

<file path=ppt/tags/tag493.xml><?xml version="1.0" encoding="utf-8"?>
<p:tagLst xmlns:p="http://schemas.openxmlformats.org/presentationml/2006/main">
  <p:tag name="AS_UNIQUEID" val="5654"/>
</p:tagLst>
</file>

<file path=ppt/tags/tag494.xml><?xml version="1.0" encoding="utf-8"?>
<p:tagLst xmlns:p="http://schemas.openxmlformats.org/presentationml/2006/main">
  <p:tag name="AS_UNIQUEID" val="5655"/>
</p:tagLst>
</file>

<file path=ppt/tags/tag495.xml><?xml version="1.0" encoding="utf-8"?>
<p:tagLst xmlns:p="http://schemas.openxmlformats.org/presentationml/2006/main">
  <p:tag name="AS_UNIQUEID" val="5656"/>
</p:tagLst>
</file>

<file path=ppt/tags/tag496.xml><?xml version="1.0" encoding="utf-8"?>
<p:tagLst xmlns:p="http://schemas.openxmlformats.org/presentationml/2006/main">
  <p:tag name="AS_UNIQUEID" val="5657"/>
  <p:tag name="KSO_WM_BEAUTIFY_FLAG" val=""/>
</p:tagLst>
</file>

<file path=ppt/tags/tag497.xml><?xml version="1.0" encoding="utf-8"?>
<p:tagLst xmlns:p="http://schemas.openxmlformats.org/presentationml/2006/main">
  <p:tag name="AS_UNIQUEID" val="5658"/>
</p:tagLst>
</file>

<file path=ppt/tags/tag498.xml><?xml version="1.0" encoding="utf-8"?>
<p:tagLst xmlns:p="http://schemas.openxmlformats.org/presentationml/2006/main">
  <p:tag name="AS_UNIQUEID" val="5659"/>
  <p:tag name="KSO_WM_BEAUTIFY_FLAG" val=""/>
</p:tagLst>
</file>

<file path=ppt/tags/tag499.xml><?xml version="1.0" encoding="utf-8"?>
<p:tagLst xmlns:p="http://schemas.openxmlformats.org/presentationml/2006/main">
  <p:tag name="AS_UNIQUEID" val="5660"/>
  <p:tag name="KSO_WM_BEAUTIFY_FLAG" val=""/>
</p:tagLst>
</file>

<file path=ppt/tags/tag5.xml><?xml version="1.0" encoding="utf-8"?>
<p:tagLst xmlns:p="http://schemas.openxmlformats.org/presentationml/2006/main">
  <p:tag name="AS_UNIQUEID" val="5152"/>
</p:tagLst>
</file>

<file path=ppt/tags/tag50.xml><?xml version="1.0" encoding="utf-8"?>
<p:tagLst xmlns:p="http://schemas.openxmlformats.org/presentationml/2006/main">
  <p:tag name="AS_UNIQUEID" val="5197"/>
</p:tagLst>
</file>

<file path=ppt/tags/tag500.xml><?xml version="1.0" encoding="utf-8"?>
<p:tagLst xmlns:p="http://schemas.openxmlformats.org/presentationml/2006/main">
  <p:tag name="AS_UNIQUEID" val="5661"/>
  <p:tag name="KSO_WM_BEAUTIFY_FLAG" val=""/>
</p:tagLst>
</file>

<file path=ppt/tags/tag501.xml><?xml version="1.0" encoding="utf-8"?>
<p:tagLst xmlns:p="http://schemas.openxmlformats.org/presentationml/2006/main">
  <p:tag name="AS_UNIQUEID" val="5662"/>
  <p:tag name="KSO_WM_BEAUTIFY_FLAG" val=""/>
</p:tagLst>
</file>

<file path=ppt/tags/tag502.xml><?xml version="1.0" encoding="utf-8"?>
<p:tagLst xmlns:p="http://schemas.openxmlformats.org/presentationml/2006/main">
  <p:tag name="AS_UNIQUEID" val="5663"/>
  <p:tag name="KSO_WM_BEAUTIFY_FLAG" val=""/>
</p:tagLst>
</file>

<file path=ppt/tags/tag503.xml><?xml version="1.0" encoding="utf-8"?>
<p:tagLst xmlns:p="http://schemas.openxmlformats.org/presentationml/2006/main">
  <p:tag name="AS_UNIQUEID" val="5664"/>
  <p:tag name="KSO_WM_BEAUTIFY_FLAG" val=""/>
</p:tagLst>
</file>

<file path=ppt/tags/tag504.xml><?xml version="1.0" encoding="utf-8"?>
<p:tagLst xmlns:p="http://schemas.openxmlformats.org/presentationml/2006/main">
  <p:tag name="AS_UNIQUEID" val="5665"/>
  <p:tag name="KSO_WM_BEAUTIFY_FLAG" val=""/>
</p:tagLst>
</file>

<file path=ppt/tags/tag505.xml><?xml version="1.0" encoding="utf-8"?>
<p:tagLst xmlns:p="http://schemas.openxmlformats.org/presentationml/2006/main">
  <p:tag name="AS_UNIQUEID" val="5666"/>
  <p:tag name="KSO_WM_BEAUTIFY_FLAG" val=""/>
</p:tagLst>
</file>

<file path=ppt/tags/tag506.xml><?xml version="1.0" encoding="utf-8"?>
<p:tagLst xmlns:p="http://schemas.openxmlformats.org/presentationml/2006/main">
  <p:tag name="AS_UNIQUEID" val="5667"/>
</p:tagLst>
</file>

<file path=ppt/tags/tag507.xml><?xml version="1.0" encoding="utf-8"?>
<p:tagLst xmlns:p="http://schemas.openxmlformats.org/presentationml/2006/main">
  <p:tag name="AS_UNIQUEID" val="5668"/>
  <p:tag name="KSO_WM_BEAUTIFY_FLAG" val=""/>
</p:tagLst>
</file>

<file path=ppt/tags/tag508.xml><?xml version="1.0" encoding="utf-8"?>
<p:tagLst xmlns:p="http://schemas.openxmlformats.org/presentationml/2006/main">
  <p:tag name="AS_UNIQUEID" val="5669"/>
  <p:tag name="KSO_WM_BEAUTIFY_FLAG" val=""/>
</p:tagLst>
</file>

<file path=ppt/tags/tag509.xml><?xml version="1.0" encoding="utf-8"?>
<p:tagLst xmlns:p="http://schemas.openxmlformats.org/presentationml/2006/main">
  <p:tag name="AS_UNIQUEID" val="5670"/>
  <p:tag name="KSO_WM_BEAUTIFY_FLAG" val=""/>
</p:tagLst>
</file>

<file path=ppt/tags/tag51.xml><?xml version="1.0" encoding="utf-8"?>
<p:tagLst xmlns:p="http://schemas.openxmlformats.org/presentationml/2006/main">
  <p:tag name="AS_UNIQUEID" val="5198"/>
</p:tagLst>
</file>

<file path=ppt/tags/tag510.xml><?xml version="1.0" encoding="utf-8"?>
<p:tagLst xmlns:p="http://schemas.openxmlformats.org/presentationml/2006/main">
  <p:tag name="AS_UNIQUEID" val="5671"/>
</p:tagLst>
</file>

<file path=ppt/tags/tag511.xml><?xml version="1.0" encoding="utf-8"?>
<p:tagLst xmlns:p="http://schemas.openxmlformats.org/presentationml/2006/main">
  <p:tag name="AS_UNIQUEID" val="5672"/>
  <p:tag name="KSO_WM_BEAUTIFY_FLAG" val=""/>
</p:tagLst>
</file>

<file path=ppt/tags/tag512.xml><?xml version="1.0" encoding="utf-8"?>
<p:tagLst xmlns:p="http://schemas.openxmlformats.org/presentationml/2006/main">
  <p:tag name="AS_UNIQUEID" val="5673"/>
  <p:tag name="KSO_WM_BEAUTIFY_FLAG" val=""/>
</p:tagLst>
</file>

<file path=ppt/tags/tag513.xml><?xml version="1.0" encoding="utf-8"?>
<p:tagLst xmlns:p="http://schemas.openxmlformats.org/presentationml/2006/main">
  <p:tag name="AS_UNIQUEID" val="5674"/>
  <p:tag name="KSO_WM_BEAUTIFY_FLAG" val=""/>
</p:tagLst>
</file>

<file path=ppt/tags/tag514.xml><?xml version="1.0" encoding="utf-8"?>
<p:tagLst xmlns:p="http://schemas.openxmlformats.org/presentationml/2006/main">
  <p:tag name="AS_UNIQUEID" val="5675"/>
  <p:tag name="KSO_WM_BEAUTIFY_FLAG" val=""/>
</p:tagLst>
</file>

<file path=ppt/tags/tag515.xml><?xml version="1.0" encoding="utf-8"?>
<p:tagLst xmlns:p="http://schemas.openxmlformats.org/presentationml/2006/main">
  <p:tag name="AS_UNIQUEID" val="5677"/>
  <p:tag name="MH" val="20171011100811"/>
  <p:tag name="MH_LIBRARY" val="GRAPHIC"/>
  <p:tag name="MH_ORDER" val="Rectangle 2"/>
</p:tagLst>
</file>

<file path=ppt/tags/tag516.xml><?xml version="1.0" encoding="utf-8"?>
<p:tagLst xmlns:p="http://schemas.openxmlformats.org/presentationml/2006/main">
  <p:tag name="AS_UNIQUEID" val="5678"/>
  <p:tag name="KSO_WM_BEAUTIFY_FLAG" val=""/>
  <p:tag name="KSO_WM_UNIT_PLACING_PICTURE_USER_VIEWPORT" val="{&quot;height&quot;:2247.5007874015746,&quot;width&quot;:3350}"/>
</p:tagLst>
</file>

<file path=ppt/tags/tag517.xml><?xml version="1.0" encoding="utf-8"?>
<p:tagLst xmlns:p="http://schemas.openxmlformats.org/presentationml/2006/main">
  <p:tag name="AS_UNIQUEID" val="5679"/>
</p:tagLst>
</file>

<file path=ppt/tags/tag518.xml><?xml version="1.0" encoding="utf-8"?>
<p:tagLst xmlns:p="http://schemas.openxmlformats.org/presentationml/2006/main">
  <p:tag name="AS_UNIQUEID" val="5680"/>
  <p:tag name="KSO_WM_BEAUTIFY_FLAG" val=""/>
</p:tagLst>
</file>

<file path=ppt/tags/tag519.xml><?xml version="1.0" encoding="utf-8"?>
<p:tagLst xmlns:p="http://schemas.openxmlformats.org/presentationml/2006/main">
  <p:tag name="AS_UNIQUEID" val="5681"/>
  <p:tag name="KSO_WM_BEAUTIFY_FLAG" val=""/>
  <p:tag name="KSO_WM_UNIT_PLACING_PICTURE_USER_VIEWPORT" val="{&quot;height&quot;:2796,&quot;width&quot;:3650}"/>
</p:tagLst>
</file>

<file path=ppt/tags/tag52.xml><?xml version="1.0" encoding="utf-8"?>
<p:tagLst xmlns:p="http://schemas.openxmlformats.org/presentationml/2006/main">
  <p:tag name="AS_UNIQUEID" val="5199"/>
</p:tagLst>
</file>

<file path=ppt/tags/tag520.xml><?xml version="1.0" encoding="utf-8"?>
<p:tagLst xmlns:p="http://schemas.openxmlformats.org/presentationml/2006/main">
  <p:tag name="AS_UNIQUEID" val="5683"/>
  <p:tag name="KSO_WM_BEAUTIFY_FLAG" val=""/>
  <p:tag name="KSO_WM_UNIT_PLACING_PICTURE_USER_VIEWPORT" val="{&quot;height&quot;:2247.5007874015746,&quot;width&quot;:3350}"/>
</p:tagLst>
</file>

<file path=ppt/tags/tag521.xml><?xml version="1.0" encoding="utf-8"?>
<p:tagLst xmlns:p="http://schemas.openxmlformats.org/presentationml/2006/main">
  <p:tag name="AS_UNIQUEID" val="5684"/>
  <p:tag name="KSO_WM_BEAUTIFY_FLAG" val=""/>
  <p:tag name="MH" val="20171011100811"/>
  <p:tag name="MH_LIBRARY" val="GRAPHIC"/>
  <p:tag name="MH_ORDER" val="Rectangle 2"/>
</p:tagLst>
</file>

<file path=ppt/tags/tag522.xml><?xml version="1.0" encoding="utf-8"?>
<p:tagLst xmlns:p="http://schemas.openxmlformats.org/presentationml/2006/main">
  <p:tag name="AS_UNIQUEID" val="5685"/>
</p:tagLst>
</file>

<file path=ppt/tags/tag523.xml><?xml version="1.0" encoding="utf-8"?>
<p:tagLst xmlns:p="http://schemas.openxmlformats.org/presentationml/2006/main">
  <p:tag name="AS_UNIQUEID" val="5686"/>
  <p:tag name="KSO_WM_BEAUTIFY_FLAG" val=""/>
</p:tagLst>
</file>

<file path=ppt/tags/tag524.xml><?xml version="1.0" encoding="utf-8"?>
<p:tagLst xmlns:p="http://schemas.openxmlformats.org/presentationml/2006/main">
  <p:tag name="AS_UNIQUEID" val="5688"/>
  <p:tag name="KSO_WM_BEAUTIFY_FLAG" val=""/>
  <p:tag name="MH" val="20171011100811"/>
  <p:tag name="MH_LIBRARY" val="GRAPHIC"/>
  <p:tag name="MH_ORDER" val="Rectangle 2"/>
</p:tagLst>
</file>

<file path=ppt/tags/tag525.xml><?xml version="1.0" encoding="utf-8"?>
<p:tagLst xmlns:p="http://schemas.openxmlformats.org/presentationml/2006/main">
  <p:tag name="AS_UNIQUEID" val="5690"/>
</p:tagLst>
</file>

<file path=ppt/tags/tag526.xml><?xml version="1.0" encoding="utf-8"?>
<p:tagLst xmlns:p="http://schemas.openxmlformats.org/presentationml/2006/main">
  <p:tag name="AS_UNIQUEID" val="5691"/>
  <p:tag name="KSO_WM_BEAUTIFY_FLAG" val=""/>
</p:tagLst>
</file>

<file path=ppt/tags/tag527.xml><?xml version="1.0" encoding="utf-8"?>
<p:tagLst xmlns:p="http://schemas.openxmlformats.org/presentationml/2006/main">
  <p:tag name="AS_UNIQUEID" val="5693"/>
  <p:tag name="KSO_WM_BEAUTIFY_FLAG" val=""/>
  <p:tag name="MH" val="20171011100811"/>
  <p:tag name="MH_LIBRARY" val="GRAPHIC"/>
  <p:tag name="MH_ORDER" val="Rectangle 2"/>
</p:tagLst>
</file>

<file path=ppt/tags/tag528.xml><?xml version="1.0" encoding="utf-8"?>
<p:tagLst xmlns:p="http://schemas.openxmlformats.org/presentationml/2006/main">
  <p:tag name="AS_UNIQUEID" val="5694"/>
  <p:tag name="KSO_WM_BEAUTIFY_FLAG" val=""/>
  <p:tag name="KSO_WM_UNIT_PLACING_PICTURE_USER_VIEWPORT" val="{&quot;height&quot;:2247.5007874015746,&quot;width&quot;:3350}"/>
</p:tagLst>
</file>

<file path=ppt/tags/tag529.xml><?xml version="1.0" encoding="utf-8"?>
<p:tagLst xmlns:p="http://schemas.openxmlformats.org/presentationml/2006/main">
  <p:tag name="AS_UNIQUEID" val="5695"/>
</p:tagLst>
</file>

<file path=ppt/tags/tag53.xml><?xml version="1.0" encoding="utf-8"?>
<p:tagLst xmlns:p="http://schemas.openxmlformats.org/presentationml/2006/main">
  <p:tag name="AS_UNIQUEID" val="5200"/>
</p:tagLst>
</file>

<file path=ppt/tags/tag530.xml><?xml version="1.0" encoding="utf-8"?>
<p:tagLst xmlns:p="http://schemas.openxmlformats.org/presentationml/2006/main">
  <p:tag name="AS_UNIQUEID" val="5696"/>
  <p:tag name="KSO_WM_BEAUTIFY_FLAG" val=""/>
  <p:tag name="KSO_WM_UNIT_PLACING_PICTURE_USER_VIEWPORT" val="{&quot;height&quot;:6709,&quot;width&quot;:6820}"/>
</p:tagLst>
</file>

<file path=ppt/tags/tag531.xml><?xml version="1.0" encoding="utf-8"?>
<p:tagLst xmlns:p="http://schemas.openxmlformats.org/presentationml/2006/main">
  <p:tag name="AS_UNIQUEID" val="5698"/>
  <p:tag name="KSO_WM_BEAUTIFY_FLAG" val=""/>
  <p:tag name="MH" val="20171011100811"/>
  <p:tag name="MH_LIBRARY" val="GRAPHIC"/>
  <p:tag name="MH_ORDER" val="Rectangle 2"/>
</p:tagLst>
</file>

<file path=ppt/tags/tag532.xml><?xml version="1.0" encoding="utf-8"?>
<p:tagLst xmlns:p="http://schemas.openxmlformats.org/presentationml/2006/main">
  <p:tag name="AS_UNIQUEID" val="5699"/>
  <p:tag name="KSO_WM_BEAUTIFY_FLAG" val=""/>
  <p:tag name="KSO_WM_UNIT_PLACING_PICTURE_USER_VIEWPORT" val="{&quot;height&quot;:2247.5007874015746,&quot;width&quot;:3350}"/>
</p:tagLst>
</file>

<file path=ppt/tags/tag533.xml><?xml version="1.0" encoding="utf-8"?>
<p:tagLst xmlns:p="http://schemas.openxmlformats.org/presentationml/2006/main">
  <p:tag name="AS_UNIQUEID" val="5700"/>
</p:tagLst>
</file>

<file path=ppt/tags/tag534.xml><?xml version="1.0" encoding="utf-8"?>
<p:tagLst xmlns:p="http://schemas.openxmlformats.org/presentationml/2006/main">
  <p:tag name="AS_UNIQUEID" val="5701"/>
  <p:tag name="KSO_WM_BEAUTIFY_FLAG" val=""/>
</p:tagLst>
</file>

<file path=ppt/tags/tag535.xml><?xml version="1.0" encoding="utf-8"?>
<p:tagLst xmlns:p="http://schemas.openxmlformats.org/presentationml/2006/main">
  <p:tag name="AS_UNIQUEID" val="5702"/>
  <p:tag name="KSO_WM_BEAUTIFY_FLAG" val=""/>
</p:tagLst>
</file>

<file path=ppt/tags/tag536.xml><?xml version="1.0" encoding="utf-8"?>
<p:tagLst xmlns:p="http://schemas.openxmlformats.org/presentationml/2006/main">
  <p:tag name="AS_UNIQUEID" val="5704"/>
  <p:tag name="KSO_WM_BEAUTIFY_FLAG" val=""/>
  <p:tag name="MH" val="20171011100811"/>
  <p:tag name="MH_LIBRARY" val="GRAPHIC"/>
  <p:tag name="MH_ORDER" val="Rectangle 2"/>
</p:tagLst>
</file>

<file path=ppt/tags/tag537.xml><?xml version="1.0" encoding="utf-8"?>
<p:tagLst xmlns:p="http://schemas.openxmlformats.org/presentationml/2006/main">
  <p:tag name="AS_UNIQUEID" val="5705"/>
  <p:tag name="KSO_WM_BEAUTIFY_FLAG" val=""/>
  <p:tag name="KSO_WM_UNIT_PLACING_PICTURE_USER_VIEWPORT" val="{&quot;height&quot;:2247.5007874015746,&quot;width&quot;:3350}"/>
</p:tagLst>
</file>

<file path=ppt/tags/tag538.xml><?xml version="1.0" encoding="utf-8"?>
<p:tagLst xmlns:p="http://schemas.openxmlformats.org/presentationml/2006/main">
  <p:tag name="AS_UNIQUEID" val="5706"/>
</p:tagLst>
</file>

<file path=ppt/tags/tag539.xml><?xml version="1.0" encoding="utf-8"?>
<p:tagLst xmlns:p="http://schemas.openxmlformats.org/presentationml/2006/main">
  <p:tag name="AS_UNIQUEID" val="5707"/>
</p:tagLst>
</file>

<file path=ppt/tags/tag54.xml><?xml version="1.0" encoding="utf-8"?>
<p:tagLst xmlns:p="http://schemas.openxmlformats.org/presentationml/2006/main">
  <p:tag name="AS_UNIQUEID" val="5201"/>
</p:tagLst>
</file>

<file path=ppt/tags/tag540.xml><?xml version="1.0" encoding="utf-8"?>
<p:tagLst xmlns:p="http://schemas.openxmlformats.org/presentationml/2006/main">
  <p:tag name="AS_UNIQUEID" val="5709"/>
  <p:tag name="KSO_WM_BEAUTIFY_FLAG" val=""/>
  <p:tag name="MH" val="20171011100811"/>
  <p:tag name="MH_LIBRARY" val="GRAPHIC"/>
  <p:tag name="MH_ORDER" val="Rectangle 2"/>
</p:tagLst>
</file>

<file path=ppt/tags/tag541.xml><?xml version="1.0" encoding="utf-8"?>
<p:tagLst xmlns:p="http://schemas.openxmlformats.org/presentationml/2006/main">
  <p:tag name="AS_UNIQUEID" val="5710"/>
</p:tagLst>
</file>

<file path=ppt/tags/tag542.xml><?xml version="1.0" encoding="utf-8"?>
<p:tagLst xmlns:p="http://schemas.openxmlformats.org/presentationml/2006/main">
  <p:tag name="AS_UNIQUEID" val="5711"/>
  <p:tag name="KSO_WM_BEAUTIFY_FLAG" val=""/>
  <p:tag name="KSO_WM_UNIT_PLACING_PICTURE_USER_VIEWPORT" val="{&quot;height&quot;:2247.5007874015746,&quot;width&quot;:3350}"/>
</p:tagLst>
</file>

<file path=ppt/tags/tag543.xml><?xml version="1.0" encoding="utf-8"?>
<p:tagLst xmlns:p="http://schemas.openxmlformats.org/presentationml/2006/main">
  <p:tag name="AS_UNIQUEID" val="5713"/>
  <p:tag name="KSO_WM_BEAUTIFY_FLAG" val=""/>
  <p:tag name="MH" val="20171011100811"/>
  <p:tag name="MH_LIBRARY" val="GRAPHIC"/>
  <p:tag name="MH_ORDER" val="Rectangle 2"/>
</p:tagLst>
</file>

<file path=ppt/tags/tag544.xml><?xml version="1.0" encoding="utf-8"?>
<p:tagLst xmlns:p="http://schemas.openxmlformats.org/presentationml/2006/main">
  <p:tag name="AS_UNIQUEID" val="5714"/>
  <p:tag name="KSO_WM_BEAUTIFY_FLAG" val=""/>
  <p:tag name="KSO_WM_UNIT_PLACING_PICTURE_USER_VIEWPORT" val="{&quot;height&quot;:2247.5007874015746,&quot;width&quot;:3350}"/>
</p:tagLst>
</file>

<file path=ppt/tags/tag545.xml><?xml version="1.0" encoding="utf-8"?>
<p:tagLst xmlns:p="http://schemas.openxmlformats.org/presentationml/2006/main">
  <p:tag name="AS_UNIQUEID" val="5715"/>
</p:tagLst>
</file>

<file path=ppt/tags/tag546.xml><?xml version="1.0" encoding="utf-8"?>
<p:tagLst xmlns:p="http://schemas.openxmlformats.org/presentationml/2006/main">
  <p:tag name="AS_UNIQUEID" val="4764"/>
  <p:tag name="KSO_WM_BEAUTIFY_FLAG" val=""/>
</p:tagLst>
</file>

<file path=ppt/tags/tag547.xml><?xml version="1.0" encoding="utf-8"?>
<p:tagLst xmlns:p="http://schemas.openxmlformats.org/presentationml/2006/main">
  <p:tag name="AS_UNIQUEID" val="5717"/>
  <p:tag name="KSO_WM_BEAUTIFY_FLAG" val=""/>
  <p:tag name="MH" val="20171011100811"/>
  <p:tag name="MH_LIBRARY" val="GRAPHIC"/>
  <p:tag name="MH_ORDER" val="Rectangle 2"/>
</p:tagLst>
</file>

<file path=ppt/tags/tag548.xml><?xml version="1.0" encoding="utf-8"?>
<p:tagLst xmlns:p="http://schemas.openxmlformats.org/presentationml/2006/main">
  <p:tag name="AS_UNIQUEID" val="5718"/>
  <p:tag name="KSO_WM_BEAUTIFY_FLAG" val=""/>
  <p:tag name="KSO_WM_UNIT_PLACING_PICTURE_USER_VIEWPORT" val="{&quot;height&quot;:2247.5007874015746,&quot;width&quot;:3350}"/>
</p:tagLst>
</file>

<file path=ppt/tags/tag549.xml><?xml version="1.0" encoding="utf-8"?>
<p:tagLst xmlns:p="http://schemas.openxmlformats.org/presentationml/2006/main">
  <p:tag name="AS_UNIQUEID" val="5719"/>
</p:tagLst>
</file>

<file path=ppt/tags/tag55.xml><?xml version="1.0" encoding="utf-8"?>
<p:tagLst xmlns:p="http://schemas.openxmlformats.org/presentationml/2006/main">
  <p:tag name="AS_UNIQUEID" val="5202"/>
</p:tagLst>
</file>

<file path=ppt/tags/tag550.xml><?xml version="1.0" encoding="utf-8"?>
<p:tagLst xmlns:p="http://schemas.openxmlformats.org/presentationml/2006/main">
  <p:tag name="AS_UNIQUEID" val="5720"/>
  <p:tag name="KSO_WM_BEAUTIFY_FLAG" val=""/>
</p:tagLst>
</file>

<file path=ppt/tags/tag551.xml><?xml version="1.0" encoding="utf-8"?>
<p:tagLst xmlns:p="http://schemas.openxmlformats.org/presentationml/2006/main">
  <p:tag name="AS_UNIQUEID" val="5721"/>
  <p:tag name="KSO_WM_BEAUTIFY_FLAG" val=""/>
</p:tagLst>
</file>

<file path=ppt/tags/tag552.xml><?xml version="1.0" encoding="utf-8"?>
<p:tagLst xmlns:p="http://schemas.openxmlformats.org/presentationml/2006/main">
  <p:tag name="AS_UNIQUEID" val="5723"/>
  <p:tag name="KSO_WM_BEAUTIFY_FLAG" val=""/>
  <p:tag name="MH" val="20171011100811"/>
  <p:tag name="MH_LIBRARY" val="GRAPHIC"/>
  <p:tag name="MH_ORDER" val="Rectangle 2"/>
</p:tagLst>
</file>

<file path=ppt/tags/tag553.xml><?xml version="1.0" encoding="utf-8"?>
<p:tagLst xmlns:p="http://schemas.openxmlformats.org/presentationml/2006/main">
  <p:tag name="AS_UNIQUEID" val="5725"/>
</p:tagLst>
</file>

<file path=ppt/tags/tag554.xml><?xml version="1.0" encoding="utf-8"?>
<p:tagLst xmlns:p="http://schemas.openxmlformats.org/presentationml/2006/main">
  <p:tag name="AS_UNIQUEID" val="5726"/>
  <p:tag name="KSO_WM_BEAUTIFY_FLAG" val=""/>
</p:tagLst>
</file>

<file path=ppt/tags/tag555.xml><?xml version="1.0" encoding="utf-8"?>
<p:tagLst xmlns:p="http://schemas.openxmlformats.org/presentationml/2006/main">
  <p:tag name="AS_UNIQUEID" val="5728"/>
  <p:tag name="KSO_WM_BEAUTIFY_FLAG" val=""/>
  <p:tag name="MH" val="20171011100811"/>
  <p:tag name="MH_LIBRARY" val="GRAPHIC"/>
  <p:tag name="MH_ORDER" val="Rectangle 2"/>
</p:tagLst>
</file>

<file path=ppt/tags/tag556.xml><?xml version="1.0" encoding="utf-8"?>
<p:tagLst xmlns:p="http://schemas.openxmlformats.org/presentationml/2006/main">
  <p:tag name="AS_UNIQUEID" val="5730"/>
</p:tagLst>
</file>

<file path=ppt/tags/tag557.xml><?xml version="1.0" encoding="utf-8"?>
<p:tagLst xmlns:p="http://schemas.openxmlformats.org/presentationml/2006/main">
  <p:tag name="AS_UNIQUEID" val="5733"/>
  <p:tag name="KSO_WM_BEAUTIFY_FLAG" val=""/>
  <p:tag name="MH" val="20171011100811"/>
  <p:tag name="MH_LIBRARY" val="GRAPHIC"/>
  <p:tag name="MH_ORDER" val="Rectangle 2"/>
</p:tagLst>
</file>

<file path=ppt/tags/tag558.xml><?xml version="1.0" encoding="utf-8"?>
<p:tagLst xmlns:p="http://schemas.openxmlformats.org/presentationml/2006/main">
  <p:tag name="AS_UNIQUEID" val="5734"/>
  <p:tag name="KSO_WM_BEAUTIFY_FLAG" val=""/>
  <p:tag name="KSO_WM_UNIT_PLACING_PICTURE_USER_VIEWPORT" val="{&quot;height&quot;:2247.5007874015746,&quot;width&quot;:3350}"/>
</p:tagLst>
</file>

<file path=ppt/tags/tag559.xml><?xml version="1.0" encoding="utf-8"?>
<p:tagLst xmlns:p="http://schemas.openxmlformats.org/presentationml/2006/main">
  <p:tag name="AS_UNIQUEID" val="5735"/>
</p:tagLst>
</file>

<file path=ppt/tags/tag56.xml><?xml version="1.0" encoding="utf-8"?>
<p:tagLst xmlns:p="http://schemas.openxmlformats.org/presentationml/2006/main">
  <p:tag name="AS_UNIQUEID" val="5203"/>
</p:tagLst>
</file>

<file path=ppt/tags/tag560.xml><?xml version="1.0" encoding="utf-8"?>
<p:tagLst xmlns:p="http://schemas.openxmlformats.org/presentationml/2006/main">
  <p:tag name="AS_UNIQUEID" val="5737"/>
  <p:tag name="KSO_WM_BEAUTIFY_FLAG" val=""/>
  <p:tag name="MH" val="20171011100811"/>
  <p:tag name="MH_LIBRARY" val="GRAPHIC"/>
  <p:tag name="MH_ORDER" val="Rectangle 2"/>
</p:tagLst>
</file>

<file path=ppt/tags/tag561.xml><?xml version="1.0" encoding="utf-8"?>
<p:tagLst xmlns:p="http://schemas.openxmlformats.org/presentationml/2006/main">
  <p:tag name="AS_UNIQUEID" val="5739"/>
</p:tagLst>
</file>

<file path=ppt/tags/tag562.xml><?xml version="1.0" encoding="utf-8"?>
<p:tagLst xmlns:p="http://schemas.openxmlformats.org/presentationml/2006/main">
  <p:tag name="AS_UNIQUEID" val="5740"/>
  <p:tag name="KSO_WM_BEAUTIFY_FLAG" val=""/>
</p:tagLst>
</file>

<file path=ppt/tags/tag563.xml><?xml version="1.0" encoding="utf-8"?>
<p:tagLst xmlns:p="http://schemas.openxmlformats.org/presentationml/2006/main">
  <p:tag name="AS_UNIQUEID" val="5146"/>
  <p:tag name="KSO_WM_BEAUTIFY_FLAG" val=""/>
</p:tagLst>
</file>

<file path=ppt/tags/tag564.xml><?xml version="1.0" encoding="utf-8"?>
<p:tagLst xmlns:p="http://schemas.openxmlformats.org/presentationml/2006/main">
  <p:tag name="AS_UNIQUEID" val="5742"/>
  <p:tag name="KSO_WM_BEAUTIFY_FLAG" val=""/>
  <p:tag name="MH" val="20171011100811"/>
  <p:tag name="MH_LIBRARY" val="GRAPHIC"/>
  <p:tag name="MH_ORDER" val="Rectangle 2"/>
</p:tagLst>
</file>

<file path=ppt/tags/tag565.xml><?xml version="1.0" encoding="utf-8"?>
<p:tagLst xmlns:p="http://schemas.openxmlformats.org/presentationml/2006/main">
  <p:tag name="AS_UNIQUEID" val="5743"/>
  <p:tag name="KSO_WM_BEAUTIFY_FLAG" val=""/>
  <p:tag name="KSO_WM_UNIT_PLACING_PICTURE_USER_VIEWPORT" val="{&quot;height&quot;:2247.5007874015746,&quot;width&quot;:3350}"/>
</p:tagLst>
</file>

<file path=ppt/tags/tag566.xml><?xml version="1.0" encoding="utf-8"?>
<p:tagLst xmlns:p="http://schemas.openxmlformats.org/presentationml/2006/main">
  <p:tag name="AS_UNIQUEID" val="5744"/>
</p:tagLst>
</file>

<file path=ppt/tags/tag567.xml><?xml version="1.0" encoding="utf-8"?>
<p:tagLst xmlns:p="http://schemas.openxmlformats.org/presentationml/2006/main">
  <p:tag name="AS_UNIQUEID" val="5745"/>
  <p:tag name="KSO_WM_BEAUTIFY_FLAG" val=""/>
</p:tagLst>
</file>

<file path=ppt/tags/tag568.xml><?xml version="1.0" encoding="utf-8"?>
<p:tagLst xmlns:p="http://schemas.openxmlformats.org/presentationml/2006/main">
  <p:tag name="AS_UNIQUEID" val="5747"/>
  <p:tag name="KSO_WM_BEAUTIFY_FLAG" val=""/>
  <p:tag name="MH" val="20171011100811"/>
  <p:tag name="MH_LIBRARY" val="GRAPHIC"/>
  <p:tag name="MH_ORDER" val="Rectangle 2"/>
</p:tagLst>
</file>

<file path=ppt/tags/tag569.xml><?xml version="1.0" encoding="utf-8"?>
<p:tagLst xmlns:p="http://schemas.openxmlformats.org/presentationml/2006/main">
  <p:tag name="AS_UNIQUEID" val="5748"/>
  <p:tag name="KSO_WM_BEAUTIFY_FLAG" val=""/>
  <p:tag name="KSO_WM_UNIT_PLACING_PICTURE_USER_VIEWPORT" val="{&quot;height&quot;:2247.5007874015746,&quot;width&quot;:3350}"/>
</p:tagLst>
</file>

<file path=ppt/tags/tag57.xml><?xml version="1.0" encoding="utf-8"?>
<p:tagLst xmlns:p="http://schemas.openxmlformats.org/presentationml/2006/main">
  <p:tag name="AS_UNIQUEID" val="5204"/>
</p:tagLst>
</file>

<file path=ppt/tags/tag570.xml><?xml version="1.0" encoding="utf-8"?>
<p:tagLst xmlns:p="http://schemas.openxmlformats.org/presentationml/2006/main">
  <p:tag name="AS_UNIQUEID" val="5749"/>
</p:tagLst>
</file>

<file path=ppt/tags/tag571.xml><?xml version="1.0" encoding="utf-8"?>
<p:tagLst xmlns:p="http://schemas.openxmlformats.org/presentationml/2006/main">
  <p:tag name="AS_UNIQUEID" val="5751"/>
  <p:tag name="KSO_WM_BEAUTIFY_FLAG" val=""/>
  <p:tag name="MH" val="20171011100811"/>
  <p:tag name="MH_LIBRARY" val="GRAPHIC"/>
  <p:tag name="MH_ORDER" val="Rectangle 2"/>
</p:tagLst>
</file>

<file path=ppt/tags/tag572.xml><?xml version="1.0" encoding="utf-8"?>
<p:tagLst xmlns:p="http://schemas.openxmlformats.org/presentationml/2006/main">
  <p:tag name="AS_UNIQUEID" val="5752"/>
  <p:tag name="KSO_WM_BEAUTIFY_FLAG" val=""/>
  <p:tag name="KSO_WM_UNIT_PLACING_PICTURE_USER_VIEWPORT" val="{&quot;height&quot;:2247.5007874015746,&quot;width&quot;:3350}"/>
</p:tagLst>
</file>

<file path=ppt/tags/tag573.xml><?xml version="1.0" encoding="utf-8"?>
<p:tagLst xmlns:p="http://schemas.openxmlformats.org/presentationml/2006/main">
  <p:tag name="AS_UNIQUEID" val="1769"/>
  <p:tag name="KSO_WM_BEAUTIFY_FLAG" val=""/>
</p:tagLst>
</file>

<file path=ppt/tags/tag574.xml><?xml version="1.0" encoding="utf-8"?>
<p:tagLst xmlns:p="http://schemas.openxmlformats.org/presentationml/2006/main">
  <p:tag name="AS_UNIQUEID" val="1770"/>
  <p:tag name="KSO_WM_BEAUTIFY_FLAG" val=""/>
</p:tagLst>
</file>

<file path=ppt/tags/tag575.xml><?xml version="1.0" encoding="utf-8"?>
<p:tagLst xmlns:p="http://schemas.openxmlformats.org/presentationml/2006/main">
  <p:tag name="AS_UNIQUEID" val="1771"/>
  <p:tag name="KSO_WM_BEAUTIFY_FLAG" val=""/>
  <p:tag name="KSO_WM_UNIT_TABLE_BEAUTIFY" val="smartTable{04d182fb-4426-4a95-a752-8594ab008cf4}"/>
</p:tagLst>
</file>

<file path=ppt/tags/tag576.xml><?xml version="1.0" encoding="utf-8"?>
<p:tagLst xmlns:p="http://schemas.openxmlformats.org/presentationml/2006/main">
  <p:tag name="AS_UNIQUEID" val="1772"/>
  <p:tag name="KSO_WM_BEAUTIFY_FLAG" val=""/>
</p:tagLst>
</file>

<file path=ppt/tags/tag577.xml><?xml version="1.0" encoding="utf-8"?>
<p:tagLst xmlns:p="http://schemas.openxmlformats.org/presentationml/2006/main">
  <p:tag name="AS_UNIQUEID" val="1773"/>
  <p:tag name="KSO_WM_BEAUTIFY_FLAG" val=""/>
</p:tagLst>
</file>

<file path=ppt/tags/tag578.xml><?xml version="1.0" encoding="utf-8"?>
<p:tagLst xmlns:p="http://schemas.openxmlformats.org/presentationml/2006/main">
  <p:tag name="AS_UNIQUEID" val="1774"/>
  <p:tag name="KSO_WM_BEAUTIFY_FLAG" val=""/>
</p:tagLst>
</file>

<file path=ppt/tags/tag579.xml><?xml version="1.0" encoding="utf-8"?>
<p:tagLst xmlns:p="http://schemas.openxmlformats.org/presentationml/2006/main">
  <p:tag name="AS_UNIQUEID" val="1775"/>
  <p:tag name="KSO_WM_BEAUTIFY_FLAG" val=""/>
</p:tagLst>
</file>

<file path=ppt/tags/tag58.xml><?xml version="1.0" encoding="utf-8"?>
<p:tagLst xmlns:p="http://schemas.openxmlformats.org/presentationml/2006/main">
  <p:tag name="AS_UNIQUEID" val="5205"/>
</p:tagLst>
</file>

<file path=ppt/tags/tag580.xml><?xml version="1.0" encoding="utf-8"?>
<p:tagLst xmlns:p="http://schemas.openxmlformats.org/presentationml/2006/main">
  <p:tag name="AS_UNIQUEID" val="1776"/>
  <p:tag name="KSO_WM_BEAUTIFY_FLAG" val=""/>
</p:tagLst>
</file>

<file path=ppt/tags/tag581.xml><?xml version="1.0" encoding="utf-8"?>
<p:tagLst xmlns:p="http://schemas.openxmlformats.org/presentationml/2006/main">
  <p:tag name="AS_UNIQUEID" val="1777"/>
  <p:tag name="KSO_WM_BEAUTIFY_FLAG" val=""/>
</p:tagLst>
</file>

<file path=ppt/tags/tag582.xml><?xml version="1.0" encoding="utf-8"?>
<p:tagLst xmlns:p="http://schemas.openxmlformats.org/presentationml/2006/main">
  <p:tag name="AS_UNIQUEID" val="1778"/>
  <p:tag name="KSO_WM_BEAUTIFY_FLAG" val=""/>
</p:tagLst>
</file>

<file path=ppt/tags/tag583.xml><?xml version="1.0" encoding="utf-8"?>
<p:tagLst xmlns:p="http://schemas.openxmlformats.org/presentationml/2006/main">
  <p:tag name="AS_UNIQUEID" val="1779"/>
  <p:tag name="KSO_WM_BEAUTIFY_FLAG" val=""/>
</p:tagLst>
</file>

<file path=ppt/tags/tag584.xml><?xml version="1.0" encoding="utf-8"?>
<p:tagLst xmlns:p="http://schemas.openxmlformats.org/presentationml/2006/main">
  <p:tag name="AS_UNIQUEID" val="1780"/>
  <p:tag name="KSO_WM_BEAUTIFY_FLAG" val=""/>
</p:tagLst>
</file>

<file path=ppt/tags/tag585.xml><?xml version="1.0" encoding="utf-8"?>
<p:tagLst xmlns:p="http://schemas.openxmlformats.org/presentationml/2006/main">
  <p:tag name="AS_UNIQUEID" val="1781"/>
  <p:tag name="KSO_WM_BEAUTIFY_FLAG" val=""/>
</p:tagLst>
</file>

<file path=ppt/tags/tag586.xml><?xml version="1.0" encoding="utf-8"?>
<p:tagLst xmlns:p="http://schemas.openxmlformats.org/presentationml/2006/main">
  <p:tag name="AS_UNIQUEID" val="1782"/>
  <p:tag name="KSO_WM_BEAUTIFY_FLAG" val=""/>
</p:tagLst>
</file>

<file path=ppt/tags/tag587.xml><?xml version="1.0" encoding="utf-8"?>
<p:tagLst xmlns:p="http://schemas.openxmlformats.org/presentationml/2006/main">
  <p:tag name="AS_UNIQUEID" val="1783"/>
  <p:tag name="KSO_WM_BEAUTIFY_FLAG" val=""/>
</p:tagLst>
</file>

<file path=ppt/tags/tag588.xml><?xml version="1.0" encoding="utf-8"?>
<p:tagLst xmlns:p="http://schemas.openxmlformats.org/presentationml/2006/main">
  <p:tag name="AS_UNIQUEID" val="1784"/>
  <p:tag name="KSO_WM_BEAUTIFY_FLAG" val=""/>
</p:tagLst>
</file>

<file path=ppt/tags/tag589.xml><?xml version="1.0" encoding="utf-8"?>
<p:tagLst xmlns:p="http://schemas.openxmlformats.org/presentationml/2006/main">
  <p:tag name="AS_UNIQUEID" val="1785"/>
  <p:tag name="KSO_WM_BEAUTIFY_FLAG" val=""/>
</p:tagLst>
</file>

<file path=ppt/tags/tag59.xml><?xml version="1.0" encoding="utf-8"?>
<p:tagLst xmlns:p="http://schemas.openxmlformats.org/presentationml/2006/main">
  <p:tag name="AS_UNIQUEID" val="5206"/>
</p:tagLst>
</file>

<file path=ppt/tags/tag590.xml><?xml version="1.0" encoding="utf-8"?>
<p:tagLst xmlns:p="http://schemas.openxmlformats.org/presentationml/2006/main">
  <p:tag name="AS_UNIQUEID" val="5754"/>
  <p:tag name="KSO_WM_BEAUTIFY_FLAG" val=""/>
  <p:tag name="MH" val="20171011100811"/>
  <p:tag name="MH_LIBRARY" val="GRAPHIC"/>
  <p:tag name="MH_ORDER" val="Rectangle 2"/>
</p:tagLst>
</file>

<file path=ppt/tags/tag591.xml><?xml version="1.0" encoding="utf-8"?>
<p:tagLst xmlns:p="http://schemas.openxmlformats.org/presentationml/2006/main">
  <p:tag name="AS_UNIQUEID" val="5755"/>
  <p:tag name="KSO_WM_BEAUTIFY_FLAG" val=""/>
  <p:tag name="KSO_WM_UNIT_PLACING_PICTURE_USER_VIEWPORT" val="{&quot;height&quot;:2247.5007874015746,&quot;width&quot;:3350}"/>
</p:tagLst>
</file>

<file path=ppt/tags/tag592.xml><?xml version="1.0" encoding="utf-8"?>
<p:tagLst xmlns:p="http://schemas.openxmlformats.org/presentationml/2006/main">
  <p:tag name="AS_UNIQUEID" val="5756"/>
</p:tagLst>
</file>

<file path=ppt/tags/tag593.xml><?xml version="1.0" encoding="utf-8"?>
<p:tagLst xmlns:p="http://schemas.openxmlformats.org/presentationml/2006/main">
  <p:tag name="AS_UNIQUEID" val="5757"/>
  <p:tag name="KSO_WM_BEAUTIFY_FLAG" val=""/>
</p:tagLst>
</file>

<file path=ppt/tags/tag594.xml><?xml version="1.0" encoding="utf-8"?>
<p:tagLst xmlns:p="http://schemas.openxmlformats.org/presentationml/2006/main">
  <p:tag name="AS_UNIQUEID" val="5758"/>
  <p:tag name="KSO_WM_BEAUTIFY_FLAG" val=""/>
</p:tagLst>
</file>

<file path=ppt/tags/tag595.xml><?xml version="1.0" encoding="utf-8"?>
<p:tagLst xmlns:p="http://schemas.openxmlformats.org/presentationml/2006/main">
  <p:tag name="AS_UNIQUEID" val="5760"/>
  <p:tag name="KSO_WM_BEAUTIFY_FLAG" val=""/>
  <p:tag name="MH" val="20171011100811"/>
  <p:tag name="MH_LIBRARY" val="GRAPHIC"/>
  <p:tag name="MH_ORDER" val="Rectangle 2"/>
</p:tagLst>
</file>

<file path=ppt/tags/tag596.xml><?xml version="1.0" encoding="utf-8"?>
<p:tagLst xmlns:p="http://schemas.openxmlformats.org/presentationml/2006/main">
  <p:tag name="AS_UNIQUEID" val="5761"/>
  <p:tag name="KSO_WM_BEAUTIFY_FLAG" val=""/>
  <p:tag name="KSO_WM_UNIT_PLACING_PICTURE_USER_VIEWPORT" val="{&quot;height&quot;:2247.5007874015746,&quot;width&quot;:3350}"/>
</p:tagLst>
</file>

<file path=ppt/tags/tag597.xml><?xml version="1.0" encoding="utf-8"?>
<p:tagLst xmlns:p="http://schemas.openxmlformats.org/presentationml/2006/main">
  <p:tag name="AS_UNIQUEID" val="1843"/>
  <p:tag name="KSO_WM_BEAUTIFY_FLAG" val=""/>
</p:tagLst>
</file>

<file path=ppt/tags/tag598.xml><?xml version="1.0" encoding="utf-8"?>
<p:tagLst xmlns:p="http://schemas.openxmlformats.org/presentationml/2006/main">
  <p:tag name="AS_UNIQUEID" val="1844"/>
  <p:tag name="KSO_WM_BEAUTIFY_FLAG" val=""/>
</p:tagLst>
</file>

<file path=ppt/tags/tag599.xml><?xml version="1.0" encoding="utf-8"?>
<p:tagLst xmlns:p="http://schemas.openxmlformats.org/presentationml/2006/main">
  <p:tag name="AS_UNIQUEID" val="1845"/>
  <p:tag name="KSO_WM_BEAUTIFY_FLAG" val=""/>
</p:tagLst>
</file>

<file path=ppt/tags/tag6.xml><?xml version="1.0" encoding="utf-8"?>
<p:tagLst xmlns:p="http://schemas.openxmlformats.org/presentationml/2006/main">
  <p:tag name="AS_UNIQUEID" val="5153"/>
</p:tagLst>
</file>

<file path=ppt/tags/tag60.xml><?xml version="1.0" encoding="utf-8"?>
<p:tagLst xmlns:p="http://schemas.openxmlformats.org/presentationml/2006/main">
  <p:tag name="AS_UNIQUEID" val="5207"/>
</p:tagLst>
</file>

<file path=ppt/tags/tag600.xml><?xml version="1.0" encoding="utf-8"?>
<p:tagLst xmlns:p="http://schemas.openxmlformats.org/presentationml/2006/main">
  <p:tag name="AS_UNIQUEID" val="1846"/>
  <p:tag name="KSO_WM_BEAUTIFY_FLAG" val=""/>
</p:tagLst>
</file>

<file path=ppt/tags/tag601.xml><?xml version="1.0" encoding="utf-8"?>
<p:tagLst xmlns:p="http://schemas.openxmlformats.org/presentationml/2006/main">
  <p:tag name="AS_UNIQUEID" val="1847"/>
  <p:tag name="KSO_WM_BEAUTIFY_FLAG" val=""/>
</p:tagLst>
</file>

<file path=ppt/tags/tag602.xml><?xml version="1.0" encoding="utf-8"?>
<p:tagLst xmlns:p="http://schemas.openxmlformats.org/presentationml/2006/main">
  <p:tag name="AS_UNIQUEID" val="1848"/>
  <p:tag name="KSO_WM_BEAUTIFY_FLAG" val=""/>
</p:tagLst>
</file>

<file path=ppt/tags/tag603.xml><?xml version="1.0" encoding="utf-8"?>
<p:tagLst xmlns:p="http://schemas.openxmlformats.org/presentationml/2006/main">
  <p:tag name="AS_UNIQUEID" val="1849"/>
  <p:tag name="KSO_WM_BEAUTIFY_FLAG" val=""/>
</p:tagLst>
</file>

<file path=ppt/tags/tag604.xml><?xml version="1.0" encoding="utf-8"?>
<p:tagLst xmlns:p="http://schemas.openxmlformats.org/presentationml/2006/main">
  <p:tag name="AS_UNIQUEID" val="1850"/>
  <p:tag name="KSO_WM_BEAUTIFY_FLAG" val=""/>
</p:tagLst>
</file>

<file path=ppt/tags/tag605.xml><?xml version="1.0" encoding="utf-8"?>
<p:tagLst xmlns:p="http://schemas.openxmlformats.org/presentationml/2006/main">
  <p:tag name="AS_UNIQUEID" val="1851"/>
  <p:tag name="KSO_WM_BEAUTIFY_FLAG" val=""/>
</p:tagLst>
</file>

<file path=ppt/tags/tag606.xml><?xml version="1.0" encoding="utf-8"?>
<p:tagLst xmlns:p="http://schemas.openxmlformats.org/presentationml/2006/main">
  <p:tag name="AS_UNIQUEID" val="1852"/>
  <p:tag name="KSO_WM_BEAUTIFY_FLAG" val=""/>
</p:tagLst>
</file>

<file path=ppt/tags/tag607.xml><?xml version="1.0" encoding="utf-8"?>
<p:tagLst xmlns:p="http://schemas.openxmlformats.org/presentationml/2006/main">
  <p:tag name="AS_UNIQUEID" val="1853"/>
  <p:tag name="KSO_WM_BEAUTIFY_FLAG" val=""/>
</p:tagLst>
</file>

<file path=ppt/tags/tag608.xml><?xml version="1.0" encoding="utf-8"?>
<p:tagLst xmlns:p="http://schemas.openxmlformats.org/presentationml/2006/main">
  <p:tag name="AS_UNIQUEID" val="1854"/>
  <p:tag name="KSO_WM_BEAUTIFY_FLAG" val=""/>
</p:tagLst>
</file>

<file path=ppt/tags/tag609.xml><?xml version="1.0" encoding="utf-8"?>
<p:tagLst xmlns:p="http://schemas.openxmlformats.org/presentationml/2006/main">
  <p:tag name="AS_UNIQUEID" val="1855"/>
  <p:tag name="KSO_WM_BEAUTIFY_FLAG" val=""/>
</p:tagLst>
</file>

<file path=ppt/tags/tag61.xml><?xml version="1.0" encoding="utf-8"?>
<p:tagLst xmlns:p="http://schemas.openxmlformats.org/presentationml/2006/main">
  <p:tag name="AS_UNIQUEID" val="5208"/>
</p:tagLst>
</file>

<file path=ppt/tags/tag610.xml><?xml version="1.0" encoding="utf-8"?>
<p:tagLst xmlns:p="http://schemas.openxmlformats.org/presentationml/2006/main">
  <p:tag name="AS_UNIQUEID" val="1856"/>
  <p:tag name="KSO_WM_BEAUTIFY_FLAG" val=""/>
</p:tagLst>
</file>

<file path=ppt/tags/tag611.xml><?xml version="1.0" encoding="utf-8"?>
<p:tagLst xmlns:p="http://schemas.openxmlformats.org/presentationml/2006/main">
  <p:tag name="AS_UNIQUEID" val="1857"/>
  <p:tag name="KSO_WM_BEAUTIFY_FLAG" val=""/>
</p:tagLst>
</file>

<file path=ppt/tags/tag612.xml><?xml version="1.0" encoding="utf-8"?>
<p:tagLst xmlns:p="http://schemas.openxmlformats.org/presentationml/2006/main">
  <p:tag name="AS_UNIQUEID" val="1858"/>
  <p:tag name="KSO_WM_BEAUTIFY_FLAG" val=""/>
</p:tagLst>
</file>

<file path=ppt/tags/tag613.xml><?xml version="1.0" encoding="utf-8"?>
<p:tagLst xmlns:p="http://schemas.openxmlformats.org/presentationml/2006/main">
  <p:tag name="AS_UNIQUEID" val="5763"/>
  <p:tag name="KSO_WM_BEAUTIFY_FLAG" val=""/>
  <p:tag name="MH" val="20171011100811"/>
  <p:tag name="MH_LIBRARY" val="GRAPHIC"/>
  <p:tag name="MH_ORDER" val="Rectangle 2"/>
</p:tagLst>
</file>

<file path=ppt/tags/tag614.xml><?xml version="1.0" encoding="utf-8"?>
<p:tagLst xmlns:p="http://schemas.openxmlformats.org/presentationml/2006/main">
  <p:tag name="AS_UNIQUEID" val="5764"/>
  <p:tag name="KSO_WM_BEAUTIFY_FLAG" val=""/>
  <p:tag name="KSO_WM_UNIT_PLACING_PICTURE_USER_VIEWPORT" val="{&quot;height&quot;:2247.5007874015746,&quot;width&quot;:3350}"/>
</p:tagLst>
</file>

<file path=ppt/tags/tag615.xml><?xml version="1.0" encoding="utf-8"?>
<p:tagLst xmlns:p="http://schemas.openxmlformats.org/presentationml/2006/main">
  <p:tag name="AS_UNIQUEID" val="3406"/>
  <p:tag name="KSO_WM_BEAUTIFY_FLAG" val=""/>
  <p:tag name="KSO_WM_UNIT_TABLE_BEAUTIFY" val="smartTable{85bded19-8a1e-4635-83b5-a077160f2f9b}"/>
</p:tagLst>
</file>

<file path=ppt/tags/tag616.xml><?xml version="1.0" encoding="utf-8"?>
<p:tagLst xmlns:p="http://schemas.openxmlformats.org/presentationml/2006/main">
  <p:tag name="AS_UNIQUEID" val="3408"/>
  <p:tag name="KSO_WM_BEAUTIFY_FLAG" val=""/>
</p:tagLst>
</file>

<file path=ppt/tags/tag617.xml><?xml version="1.0" encoding="utf-8"?>
<p:tagLst xmlns:p="http://schemas.openxmlformats.org/presentationml/2006/main">
  <p:tag name="AS_UNIQUEID" val="3409"/>
  <p:tag name="KSO_WM_BEAUTIFY_FLAG" val=""/>
</p:tagLst>
</file>

<file path=ppt/tags/tag618.xml><?xml version="1.0" encoding="utf-8"?>
<p:tagLst xmlns:p="http://schemas.openxmlformats.org/presentationml/2006/main">
  <p:tag name="AS_UNIQUEID" val="3411"/>
  <p:tag name="KSO_WM_BEAUTIFY_FLAG" val=""/>
</p:tagLst>
</file>

<file path=ppt/tags/tag619.xml><?xml version="1.0" encoding="utf-8"?>
<p:tagLst xmlns:p="http://schemas.openxmlformats.org/presentationml/2006/main">
  <p:tag name="AS_UNIQUEID" val="3412"/>
  <p:tag name="KSO_WM_BEAUTIFY_FLAG" val=""/>
</p:tagLst>
</file>

<file path=ppt/tags/tag62.xml><?xml version="1.0" encoding="utf-8"?>
<p:tagLst xmlns:p="http://schemas.openxmlformats.org/presentationml/2006/main">
  <p:tag name="AS_UNIQUEID" val="5209"/>
</p:tagLst>
</file>

<file path=ppt/tags/tag620.xml><?xml version="1.0" encoding="utf-8"?>
<p:tagLst xmlns:p="http://schemas.openxmlformats.org/presentationml/2006/main">
  <p:tag name="AS_UNIQUEID" val="3413"/>
  <p:tag name="KSO_WM_BEAUTIFY_FLAG" val=""/>
</p:tagLst>
</file>

<file path=ppt/tags/tag621.xml><?xml version="1.0" encoding="utf-8"?>
<p:tagLst xmlns:p="http://schemas.openxmlformats.org/presentationml/2006/main">
  <p:tag name="AS_UNIQUEID" val="3414"/>
  <p:tag name="KSO_WM_BEAUTIFY_FLAG" val=""/>
</p:tagLst>
</file>

<file path=ppt/tags/tag622.xml><?xml version="1.0" encoding="utf-8"?>
<p:tagLst xmlns:p="http://schemas.openxmlformats.org/presentationml/2006/main">
  <p:tag name="AS_UNIQUEID" val="3418"/>
  <p:tag name="KSO_WM_BEAUTIFY_FLAG" val=""/>
</p:tagLst>
</file>

<file path=ppt/tags/tag623.xml><?xml version="1.0" encoding="utf-8"?>
<p:tagLst xmlns:p="http://schemas.openxmlformats.org/presentationml/2006/main">
  <p:tag name="AS_UNIQUEID" val="5765"/>
  <p:tag name="KSO_WM_BEAUTIFY_FLAG" val=""/>
</p:tagLst>
</file>

<file path=ppt/tags/tag624.xml><?xml version="1.0" encoding="utf-8"?>
<p:tagLst xmlns:p="http://schemas.openxmlformats.org/presentationml/2006/main">
  <p:tag name="AS_UNIQUEID" val="5766"/>
  <p:tag name="KSO_WM_BEAUTIFY_FLAG" val=""/>
</p:tagLst>
</file>

<file path=ppt/tags/tag625.xml><?xml version="1.0" encoding="utf-8"?>
<p:tagLst xmlns:p="http://schemas.openxmlformats.org/presentationml/2006/main">
  <p:tag name="AS_UNIQUEID" val="5767"/>
  <p:tag name="KSO_WM_BEAUTIFY_FLAG" val=""/>
</p:tagLst>
</file>

<file path=ppt/tags/tag626.xml><?xml version="1.0" encoding="utf-8"?>
<p:tagLst xmlns:p="http://schemas.openxmlformats.org/presentationml/2006/main">
  <p:tag name="AS_UNIQUEID" val="5768"/>
  <p:tag name="KSO_WM_BEAUTIFY_FLAG" val=""/>
</p:tagLst>
</file>

<file path=ppt/tags/tag627.xml><?xml version="1.0" encoding="utf-8"?>
<p:tagLst xmlns:p="http://schemas.openxmlformats.org/presentationml/2006/main">
  <p:tag name="AS_UNIQUEID" val="5769"/>
  <p:tag name="KSO_WM_BEAUTIFY_FLAG" val=""/>
</p:tagLst>
</file>

<file path=ppt/tags/tag628.xml><?xml version="1.0" encoding="utf-8"?>
<p:tagLst xmlns:p="http://schemas.openxmlformats.org/presentationml/2006/main">
  <p:tag name="AS_UNIQUEID" val="5770"/>
  <p:tag name="KSO_WM_BEAUTIFY_FLAG" val=""/>
</p:tagLst>
</file>

<file path=ppt/tags/tag629.xml><?xml version="1.0" encoding="utf-8"?>
<p:tagLst xmlns:p="http://schemas.openxmlformats.org/presentationml/2006/main">
  <p:tag name="AS_UNIQUEID" val="5771"/>
  <p:tag name="KSO_WM_BEAUTIFY_FLAG" val=""/>
</p:tagLst>
</file>

<file path=ppt/tags/tag63.xml><?xml version="1.0" encoding="utf-8"?>
<p:tagLst xmlns:p="http://schemas.openxmlformats.org/presentationml/2006/main">
  <p:tag name="AS_UNIQUEID" val="5210"/>
</p:tagLst>
</file>

<file path=ppt/tags/tag630.xml><?xml version="1.0" encoding="utf-8"?>
<p:tagLst xmlns:p="http://schemas.openxmlformats.org/presentationml/2006/main">
  <p:tag name="AS_UNIQUEID" val="5773"/>
  <p:tag name="KSO_WM_BEAUTIFY_FLAG" val=""/>
  <p:tag name="MH" val="20171011100811"/>
  <p:tag name="MH_LIBRARY" val="GRAPHIC"/>
  <p:tag name="MH_ORDER" val="Rectangle 2"/>
</p:tagLst>
</file>

<file path=ppt/tags/tag631.xml><?xml version="1.0" encoding="utf-8"?>
<p:tagLst xmlns:p="http://schemas.openxmlformats.org/presentationml/2006/main">
  <p:tag name="AS_UNIQUEID" val="5774"/>
  <p:tag name="KSO_WM_BEAUTIFY_FLAG" val=""/>
  <p:tag name="KSO_WM_UNIT_PLACING_PICTURE_USER_VIEWPORT" val="{&quot;height&quot;:2247.5007874015746,&quot;width&quot;:3350}"/>
</p:tagLst>
</file>

<file path=ppt/tags/tag632.xml><?xml version="1.0" encoding="utf-8"?>
<p:tagLst xmlns:p="http://schemas.openxmlformats.org/presentationml/2006/main">
  <p:tag name="AS_UNIQUEID" val="5775"/>
</p:tagLst>
</file>

<file path=ppt/tags/tag633.xml><?xml version="1.0" encoding="utf-8"?>
<p:tagLst xmlns:p="http://schemas.openxmlformats.org/presentationml/2006/main">
  <p:tag name="AS_UNIQUEID" val="5777"/>
  <p:tag name="KSO_WM_BEAUTIFY_FLAG" val=""/>
  <p:tag name="MH" val="20171011100811"/>
  <p:tag name="MH_LIBRARY" val="GRAPHIC"/>
  <p:tag name="MH_ORDER" val="Rectangle 2"/>
</p:tagLst>
</file>

<file path=ppt/tags/tag634.xml><?xml version="1.0" encoding="utf-8"?>
<p:tagLst xmlns:p="http://schemas.openxmlformats.org/presentationml/2006/main">
  <p:tag name="AS_UNIQUEID" val="5778"/>
  <p:tag name="KSO_WM_BEAUTIFY_FLAG" val=""/>
  <p:tag name="KSO_WM_UNIT_PLACING_PICTURE_USER_VIEWPORT" val="{&quot;height&quot;:2247.5007874015746,&quot;width&quot;:3350}"/>
</p:tagLst>
</file>

<file path=ppt/tags/tag635.xml><?xml version="1.0" encoding="utf-8"?>
<p:tagLst xmlns:p="http://schemas.openxmlformats.org/presentationml/2006/main">
  <p:tag name="AS_UNIQUEID" val="5779"/>
  <p:tag name="KSO_WM_BEAUTIFY_FLAG" val=""/>
</p:tagLst>
</file>

<file path=ppt/tags/tag636.xml><?xml version="1.0" encoding="utf-8"?>
<p:tagLst xmlns:p="http://schemas.openxmlformats.org/presentationml/2006/main">
  <p:tag name="AS_UNIQUEID" val="5780"/>
  <p:tag name="KSO_WM_BEAUTIFY_FLAG" val=""/>
</p:tagLst>
</file>

<file path=ppt/tags/tag637.xml><?xml version="1.0" encoding="utf-8"?>
<p:tagLst xmlns:p="http://schemas.openxmlformats.org/presentationml/2006/main">
  <p:tag name="AS_UNIQUEID" val="5781"/>
  <p:tag name="KSO_WM_BEAUTIFY_FLAG" val=""/>
</p:tagLst>
</file>

<file path=ppt/tags/tag638.xml><?xml version="1.0" encoding="utf-8"?>
<p:tagLst xmlns:p="http://schemas.openxmlformats.org/presentationml/2006/main">
  <p:tag name="AS_UNIQUEID" val="5782"/>
  <p:tag name="KSO_WM_BEAUTIFY_FLAG" val=""/>
</p:tagLst>
</file>

<file path=ppt/tags/tag639.xml><?xml version="1.0" encoding="utf-8"?>
<p:tagLst xmlns:p="http://schemas.openxmlformats.org/presentationml/2006/main">
  <p:tag name="AS_UNIQUEID" val="5783"/>
  <p:tag name="KSO_WM_BEAUTIFY_FLAG" val=""/>
</p:tagLst>
</file>

<file path=ppt/tags/tag64.xml><?xml version="1.0" encoding="utf-8"?>
<p:tagLst xmlns:p="http://schemas.openxmlformats.org/presentationml/2006/main">
  <p:tag name="AS_UNIQUEID" val="5211"/>
</p:tagLst>
</file>

<file path=ppt/tags/tag640.xml><?xml version="1.0" encoding="utf-8"?>
<p:tagLst xmlns:p="http://schemas.openxmlformats.org/presentationml/2006/main">
  <p:tag name="AS_UNIQUEID" val="5784"/>
  <p:tag name="KSO_WM_BEAUTIFY_FLAG" val=""/>
</p:tagLst>
</file>

<file path=ppt/tags/tag641.xml><?xml version="1.0" encoding="utf-8"?>
<p:tagLst xmlns:p="http://schemas.openxmlformats.org/presentationml/2006/main">
  <p:tag name="AS_UNIQUEID" val="5785"/>
  <p:tag name="KSO_WM_BEAUTIFY_FLAG" val=""/>
</p:tagLst>
</file>

<file path=ppt/tags/tag642.xml><?xml version="1.0" encoding="utf-8"?>
<p:tagLst xmlns:p="http://schemas.openxmlformats.org/presentationml/2006/main">
  <p:tag name="AS_UNIQUEID" val="5786"/>
  <p:tag name="KSO_WM_BEAUTIFY_FLAG" val=""/>
</p:tagLst>
</file>

<file path=ppt/tags/tag643.xml><?xml version="1.0" encoding="utf-8"?>
<p:tagLst xmlns:p="http://schemas.openxmlformats.org/presentationml/2006/main">
  <p:tag name="AS_UNIQUEID" val="5787"/>
  <p:tag name="KSO_WM_BEAUTIFY_FLAG" val=""/>
</p:tagLst>
</file>

<file path=ppt/tags/tag644.xml><?xml version="1.0" encoding="utf-8"?>
<p:tagLst xmlns:p="http://schemas.openxmlformats.org/presentationml/2006/main">
  <p:tag name="AS_UNIQUEID" val="5788"/>
  <p:tag name="KSO_WM_BEAUTIFY_FLAG" val=""/>
</p:tagLst>
</file>

<file path=ppt/tags/tag645.xml><?xml version="1.0" encoding="utf-8"?>
<p:tagLst xmlns:p="http://schemas.openxmlformats.org/presentationml/2006/main">
  <p:tag name="AS_UNIQUEID" val="5789"/>
  <p:tag name="KSO_WM_BEAUTIFY_FLAG" val=""/>
</p:tagLst>
</file>

<file path=ppt/tags/tag646.xml><?xml version="1.0" encoding="utf-8"?>
<p:tagLst xmlns:p="http://schemas.openxmlformats.org/presentationml/2006/main">
  <p:tag name="AS_UNIQUEID" val="5790"/>
  <p:tag name="KSO_WM_BEAUTIFY_FLAG" val=""/>
</p:tagLst>
</file>

<file path=ppt/tags/tag647.xml><?xml version="1.0" encoding="utf-8"?>
<p:tagLst xmlns:p="http://schemas.openxmlformats.org/presentationml/2006/main">
  <p:tag name="AS_UNIQUEID" val="5791"/>
  <p:tag name="KSO_WM_BEAUTIFY_FLAG" val=""/>
</p:tagLst>
</file>

<file path=ppt/tags/tag648.xml><?xml version="1.0" encoding="utf-8"?>
<p:tagLst xmlns:p="http://schemas.openxmlformats.org/presentationml/2006/main">
  <p:tag name="AS_UNIQUEID" val="5792"/>
  <p:tag name="KSO_WM_BEAUTIFY_FLAG" val=""/>
</p:tagLst>
</file>

<file path=ppt/tags/tag649.xml><?xml version="1.0" encoding="utf-8"?>
<p:tagLst xmlns:p="http://schemas.openxmlformats.org/presentationml/2006/main">
  <p:tag name="AS_UNIQUEID" val="5793"/>
  <p:tag name="KSO_WM_BEAUTIFY_FLAG" val=""/>
</p:tagLst>
</file>

<file path=ppt/tags/tag65.xml><?xml version="1.0" encoding="utf-8"?>
<p:tagLst xmlns:p="http://schemas.openxmlformats.org/presentationml/2006/main">
  <p:tag name="AS_UNIQUEID" val="5212"/>
</p:tagLst>
</file>

<file path=ppt/tags/tag650.xml><?xml version="1.0" encoding="utf-8"?>
<p:tagLst xmlns:p="http://schemas.openxmlformats.org/presentationml/2006/main">
  <p:tag name="AS_UNIQUEID" val="5794"/>
  <p:tag name="KSO_WM_BEAUTIFY_FLAG" val=""/>
</p:tagLst>
</file>

<file path=ppt/tags/tag651.xml><?xml version="1.0" encoding="utf-8"?>
<p:tagLst xmlns:p="http://schemas.openxmlformats.org/presentationml/2006/main">
  <p:tag name="AS_UNIQUEID" val="5795"/>
  <p:tag name="KSO_WM_BEAUTIFY_FLAG" val=""/>
</p:tagLst>
</file>

<file path=ppt/tags/tag652.xml><?xml version="1.0" encoding="utf-8"?>
<p:tagLst xmlns:p="http://schemas.openxmlformats.org/presentationml/2006/main">
  <p:tag name="AS_UNIQUEID" val="5796"/>
  <p:tag name="KSO_WM_BEAUTIFY_FLAG" val=""/>
</p:tagLst>
</file>

<file path=ppt/tags/tag653.xml><?xml version="1.0" encoding="utf-8"?>
<p:tagLst xmlns:p="http://schemas.openxmlformats.org/presentationml/2006/main">
  <p:tag name="AS_UNIQUEID" val="5798"/>
  <p:tag name="KSO_WM_BEAUTIFY_FLAG" val=""/>
  <p:tag name="MH" val="20171011100811"/>
  <p:tag name="MH_LIBRARY" val="GRAPHIC"/>
  <p:tag name="MH_ORDER" val="Rectangle 2"/>
</p:tagLst>
</file>

<file path=ppt/tags/tag654.xml><?xml version="1.0" encoding="utf-8"?>
<p:tagLst xmlns:p="http://schemas.openxmlformats.org/presentationml/2006/main">
  <p:tag name="AS_UNIQUEID" val="5799"/>
  <p:tag name="KSO_WM_BEAUTIFY_FLAG" val=""/>
  <p:tag name="KSO_WM_UNIT_PLACING_PICTURE_USER_VIEWPORT" val="{&quot;height&quot;:2247.5007874015746,&quot;width&quot;:3350}"/>
</p:tagLst>
</file>

<file path=ppt/tags/tag655.xml><?xml version="1.0" encoding="utf-8"?>
<p:tagLst xmlns:p="http://schemas.openxmlformats.org/presentationml/2006/main">
  <p:tag name="AS_UNIQUEID" val="5800"/>
</p:tagLst>
</file>

<file path=ppt/tags/tag656.xml><?xml version="1.0" encoding="utf-8"?>
<p:tagLst xmlns:p="http://schemas.openxmlformats.org/presentationml/2006/main">
  <p:tag name="AS_UNIQUEID" val="5802"/>
  <p:tag name="KSO_WM_BEAUTIFY_FLAG" val=""/>
  <p:tag name="MH" val="20171011100811"/>
  <p:tag name="MH_LIBRARY" val="GRAPHIC"/>
  <p:tag name="MH_ORDER" val="Rectangle 2"/>
</p:tagLst>
</file>

<file path=ppt/tags/tag657.xml><?xml version="1.0" encoding="utf-8"?>
<p:tagLst xmlns:p="http://schemas.openxmlformats.org/presentationml/2006/main">
  <p:tag name="AS_UNIQUEID" val="5803"/>
  <p:tag name="KSO_WM_BEAUTIFY_FLAG" val=""/>
  <p:tag name="KSO_WM_UNIT_PLACING_PICTURE_USER_VIEWPORT" val="{&quot;height&quot;:2247.5007874015746,&quot;width&quot;:3350}"/>
</p:tagLst>
</file>

<file path=ppt/tags/tag658.xml><?xml version="1.0" encoding="utf-8"?>
<p:tagLst xmlns:p="http://schemas.openxmlformats.org/presentationml/2006/main">
  <p:tag name="AS_UNIQUEID" val="1980"/>
</p:tagLst>
</file>

<file path=ppt/tags/tag659.xml><?xml version="1.0" encoding="utf-8"?>
<p:tagLst xmlns:p="http://schemas.openxmlformats.org/presentationml/2006/main">
  <p:tag name="AS_UNIQUEID" val="5804"/>
</p:tagLst>
</file>

<file path=ppt/tags/tag66.xml><?xml version="1.0" encoding="utf-8"?>
<p:tagLst xmlns:p="http://schemas.openxmlformats.org/presentationml/2006/main">
  <p:tag name="AS_UNIQUEID" val="5213"/>
</p:tagLst>
</file>

<file path=ppt/tags/tag660.xml><?xml version="1.0" encoding="utf-8"?>
<p:tagLst xmlns:p="http://schemas.openxmlformats.org/presentationml/2006/main">
  <p:tag name="AS_UNIQUEID" val="5806"/>
  <p:tag name="KSO_WM_BEAUTIFY_FLAG" val=""/>
  <p:tag name="MH" val="20171011100811"/>
  <p:tag name="MH_LIBRARY" val="GRAPHIC"/>
  <p:tag name="MH_ORDER" val="Rectangle 2"/>
</p:tagLst>
</file>

<file path=ppt/tags/tag661.xml><?xml version="1.0" encoding="utf-8"?>
<p:tagLst xmlns:p="http://schemas.openxmlformats.org/presentationml/2006/main">
  <p:tag name="AS_UNIQUEID" val="5807"/>
  <p:tag name="KSO_WM_BEAUTIFY_FLAG" val=""/>
  <p:tag name="KSO_WM_UNIT_PLACING_PICTURE_USER_VIEWPORT" val="{&quot;height&quot;:2247.5007874015746,&quot;width&quot;:3350}"/>
</p:tagLst>
</file>

<file path=ppt/tags/tag662.xml><?xml version="1.0" encoding="utf-8"?>
<p:tagLst xmlns:p="http://schemas.openxmlformats.org/presentationml/2006/main">
  <p:tag name="AS_UNIQUEID" val="5808"/>
</p:tagLst>
</file>

<file path=ppt/tags/tag663.xml><?xml version="1.0" encoding="utf-8"?>
<p:tagLst xmlns:p="http://schemas.openxmlformats.org/presentationml/2006/main">
  <p:tag name="AS_UNIQUEID" val="5810"/>
  <p:tag name="KSO_WM_BEAUTIFY_FLAG" val=""/>
  <p:tag name="MH" val="20171011100811"/>
  <p:tag name="MH_LIBRARY" val="GRAPHIC"/>
  <p:tag name="MH_ORDER" val="Rectangle 2"/>
</p:tagLst>
</file>

<file path=ppt/tags/tag664.xml><?xml version="1.0" encoding="utf-8"?>
<p:tagLst xmlns:p="http://schemas.openxmlformats.org/presentationml/2006/main">
  <p:tag name="AS_UNIQUEID" val="5811"/>
  <p:tag name="KSO_WM_BEAUTIFY_FLAG" val=""/>
  <p:tag name="KSO_WM_UNIT_PLACING_PICTURE_USER_VIEWPORT" val="{&quot;height&quot;:2247.5007874015746,&quot;width&quot;:3350}"/>
</p:tagLst>
</file>

<file path=ppt/tags/tag665.xml><?xml version="1.0" encoding="utf-8"?>
<p:tagLst xmlns:p="http://schemas.openxmlformats.org/presentationml/2006/main">
  <p:tag name="AS_UNIQUEID" val="5812"/>
</p:tagLst>
</file>

<file path=ppt/tags/tag666.xml><?xml version="1.0" encoding="utf-8"?>
<p:tagLst xmlns:p="http://schemas.openxmlformats.org/presentationml/2006/main">
  <p:tag name="AS_UNIQUEID" val="5814"/>
  <p:tag name="KSO_WM_BEAUTIFY_FLAG" val=""/>
  <p:tag name="KSO_WM_UNIT_PLACING_PICTURE_USER_VIEWPORT" val="{&quot;height&quot;:2247.5007874015746,&quot;width&quot;:3350}"/>
</p:tagLst>
</file>

<file path=ppt/tags/tag667.xml><?xml version="1.0" encoding="utf-8"?>
<p:tagLst xmlns:p="http://schemas.openxmlformats.org/presentationml/2006/main">
  <p:tag name="AS_UNIQUEID" val="5815"/>
  <p:tag name="KSO_WM_BEAUTIFY_FLAG" val=""/>
</p:tagLst>
</file>

<file path=ppt/tags/tag668.xml><?xml version="1.0" encoding="utf-8"?>
<p:tagLst xmlns:p="http://schemas.openxmlformats.org/presentationml/2006/main">
  <p:tag name="AS_UNIQUEID" val="5816"/>
</p:tagLst>
</file>

<file path=ppt/tags/tag669.xml><?xml version="1.0" encoding="utf-8"?>
<p:tagLst xmlns:p="http://schemas.openxmlformats.org/presentationml/2006/main">
  <p:tag name="AS_UNIQUEID" val="5818"/>
  <p:tag name="KSO_WM_BEAUTIFY_FLAG" val=""/>
  <p:tag name="KSO_WM_UNIT_PLACING_PICTURE_USER_VIEWPORT" val="{&quot;height&quot;:2247.5007874015746,&quot;width&quot;:3350}"/>
</p:tagLst>
</file>

<file path=ppt/tags/tag67.xml><?xml version="1.0" encoding="utf-8"?>
<p:tagLst xmlns:p="http://schemas.openxmlformats.org/presentationml/2006/main">
  <p:tag name="AS_UNIQUEID" val="5214"/>
</p:tagLst>
</file>

<file path=ppt/tags/tag670.xml><?xml version="1.0" encoding="utf-8"?>
<p:tagLst xmlns:p="http://schemas.openxmlformats.org/presentationml/2006/main">
  <p:tag name="AS_UNIQUEID" val="5819"/>
  <p:tag name="KSO_WM_BEAUTIFY_FLAG" val=""/>
</p:tagLst>
</file>

<file path=ppt/tags/tag671.xml><?xml version="1.0" encoding="utf-8"?>
<p:tagLst xmlns:p="http://schemas.openxmlformats.org/presentationml/2006/main">
  <p:tag name="AS_UNIQUEID" val="5820"/>
</p:tagLst>
</file>

<file path=ppt/tags/tag672.xml><?xml version="1.0" encoding="utf-8"?>
<p:tagLst xmlns:p="http://schemas.openxmlformats.org/presentationml/2006/main">
  <p:tag name="AS_UNIQUEID" val="5822"/>
  <p:tag name="KSO_WM_BEAUTIFY_FLAG" val=""/>
  <p:tag name="KSO_WM_UNIT_PLACING_PICTURE_USER_VIEWPORT" val="{&quot;height&quot;:2247.5007874015746,&quot;width&quot;:3350}"/>
</p:tagLst>
</file>

<file path=ppt/tags/tag673.xml><?xml version="1.0" encoding="utf-8"?>
<p:tagLst xmlns:p="http://schemas.openxmlformats.org/presentationml/2006/main">
  <p:tag name="AS_UNIQUEID" val="5823"/>
  <p:tag name="KSO_WM_BEAUTIFY_FLAG" val=""/>
  <p:tag name="MH" val="20171011100811"/>
  <p:tag name="MH_LIBRARY" val="GRAPHIC"/>
  <p:tag name="MH_ORDER" val="Rectangle 2"/>
</p:tagLst>
</file>

<file path=ppt/tags/tag674.xml><?xml version="1.0" encoding="utf-8"?>
<p:tagLst xmlns:p="http://schemas.openxmlformats.org/presentationml/2006/main">
  <p:tag name="AS_UNIQUEID" val="5824"/>
</p:tagLst>
</file>

<file path=ppt/tags/tag675.xml><?xml version="1.0" encoding="utf-8"?>
<p:tagLst xmlns:p="http://schemas.openxmlformats.org/presentationml/2006/main">
  <p:tag name="AS_UNIQUEID" val="5825"/>
  <p:tag name="KSO_WM_BEAUTIFY_FLAG" val=""/>
</p:tagLst>
</file>

<file path=ppt/tags/tag676.xml><?xml version="1.0" encoding="utf-8"?>
<p:tagLst xmlns:p="http://schemas.openxmlformats.org/presentationml/2006/main">
  <p:tag name="AS_UNIQUEID" val="5826"/>
  <p:tag name="KSO_WM_BEAUTIFY_FLAG" val=""/>
</p:tagLst>
</file>

<file path=ppt/tags/tag677.xml><?xml version="1.0" encoding="utf-8"?>
<p:tagLst xmlns:p="http://schemas.openxmlformats.org/presentationml/2006/main">
  <p:tag name="AS_UNIQUEID" val="5827"/>
  <p:tag name="KSO_WM_BEAUTIFY_FLAG" val=""/>
</p:tagLst>
</file>

<file path=ppt/tags/tag678.xml><?xml version="1.0" encoding="utf-8"?>
<p:tagLst xmlns:p="http://schemas.openxmlformats.org/presentationml/2006/main">
  <p:tag name="AS_UNIQUEID" val="5829"/>
  <p:tag name="KSO_WM_BEAUTIFY_FLAG" val=""/>
  <p:tag name="KSO_WM_UNIT_PLACING_PICTURE_USER_VIEWPORT" val="{&quot;height&quot;:2247.5007874015746,&quot;width&quot;:3350}"/>
</p:tagLst>
</file>

<file path=ppt/tags/tag679.xml><?xml version="1.0" encoding="utf-8"?>
<p:tagLst xmlns:p="http://schemas.openxmlformats.org/presentationml/2006/main">
  <p:tag name="AS_UNIQUEID" val="5830"/>
  <p:tag name="KSO_WM_BEAUTIFY_FLAG" val=""/>
  <p:tag name="MH" val="20171011100811"/>
  <p:tag name="MH_LIBRARY" val="GRAPHIC"/>
  <p:tag name="MH_ORDER" val="Rectangle 2"/>
</p:tagLst>
</file>

<file path=ppt/tags/tag68.xml><?xml version="1.0" encoding="utf-8"?>
<p:tagLst xmlns:p="http://schemas.openxmlformats.org/presentationml/2006/main">
  <p:tag name="AS_UNIQUEID" val="5215"/>
</p:tagLst>
</file>

<file path=ppt/tags/tag680.xml><?xml version="1.0" encoding="utf-8"?>
<p:tagLst xmlns:p="http://schemas.openxmlformats.org/presentationml/2006/main">
  <p:tag name="AS_UNIQUEID" val="5831"/>
</p:tagLst>
</file>

<file path=ppt/tags/tag681.xml><?xml version="1.0" encoding="utf-8"?>
<p:tagLst xmlns:p="http://schemas.openxmlformats.org/presentationml/2006/main">
  <p:tag name="AS_UNIQUEID" val="5832"/>
  <p:tag name="KSO_WM_BEAUTIFY_FLAG" val=""/>
</p:tagLst>
</file>

<file path=ppt/tags/tag682.xml><?xml version="1.0" encoding="utf-8"?>
<p:tagLst xmlns:p="http://schemas.openxmlformats.org/presentationml/2006/main">
  <p:tag name="AS_UNIQUEID" val="5833"/>
  <p:tag name="KSO_WM_BEAUTIFY_FLAG" val=""/>
</p:tagLst>
</file>

<file path=ppt/tags/tag683.xml><?xml version="1.0" encoding="utf-8"?>
<p:tagLst xmlns:p="http://schemas.openxmlformats.org/presentationml/2006/main">
  <p:tag name="AS_UNIQUEID" val="5834"/>
  <p:tag name="KSO_WM_BEAUTIFY_FLAG" val=""/>
</p:tagLst>
</file>

<file path=ppt/tags/tag684.xml><?xml version="1.0" encoding="utf-8"?>
<p:tagLst xmlns:p="http://schemas.openxmlformats.org/presentationml/2006/main">
  <p:tag name="AS_UNIQUEID" val="5836"/>
  <p:tag name="KSO_WM_BEAUTIFY_FLAG" val=""/>
  <p:tag name="KSO_WM_UNIT_PLACING_PICTURE_USER_VIEWPORT" val="{&quot;height&quot;:2247.5007874015746,&quot;width&quot;:3350}"/>
</p:tagLst>
</file>

<file path=ppt/tags/tag685.xml><?xml version="1.0" encoding="utf-8"?>
<p:tagLst xmlns:p="http://schemas.openxmlformats.org/presentationml/2006/main">
  <p:tag name="AS_UNIQUEID" val="5837"/>
</p:tagLst>
</file>

<file path=ppt/tags/tag686.xml><?xml version="1.0" encoding="utf-8"?>
<p:tagLst xmlns:p="http://schemas.openxmlformats.org/presentationml/2006/main">
  <p:tag name="AS_UNIQUEID" val="5838"/>
  <p:tag name="KSO_WM_BEAUTIFY_FLAG" val=""/>
  <p:tag name="MH" val="20171011100811"/>
  <p:tag name="MH_LIBRARY" val="GRAPHIC"/>
  <p:tag name="MH_ORDER" val="Rectangle 2"/>
</p:tagLst>
</file>

<file path=ppt/tags/tag687.xml><?xml version="1.0" encoding="utf-8"?>
<p:tagLst xmlns:p="http://schemas.openxmlformats.org/presentationml/2006/main">
  <p:tag name="AS_UNIQUEID" val="5840"/>
</p:tagLst>
</file>

<file path=ppt/tags/tag688.xml><?xml version="1.0" encoding="utf-8"?>
<p:tagLst xmlns:p="http://schemas.openxmlformats.org/presentationml/2006/main">
  <p:tag name="AS_UNIQUEID" val="5841"/>
</p:tagLst>
</file>

<file path=ppt/tags/tag689.xml><?xml version="1.0" encoding="utf-8"?>
<p:tagLst xmlns:p="http://schemas.openxmlformats.org/presentationml/2006/main">
  <p:tag name="AS_UNIQUEID" val="5842"/>
</p:tagLst>
</file>

<file path=ppt/tags/tag69.xml><?xml version="1.0" encoding="utf-8"?>
<p:tagLst xmlns:p="http://schemas.openxmlformats.org/presentationml/2006/main">
  <p:tag name="AS_UNIQUEID" val="5216"/>
</p:tagLst>
</file>

<file path=ppt/tags/tag690.xml><?xml version="1.0" encoding="utf-8"?>
<p:tagLst xmlns:p="http://schemas.openxmlformats.org/presentationml/2006/main">
  <p:tag name="AS_UNIQUEID" val="5843"/>
  <p:tag name="KSO_WM_BEAUTIFY_FLAG" val=""/>
</p:tagLst>
</file>

<file path=ppt/tags/tag691.xml><?xml version="1.0" encoding="utf-8"?>
<p:tagLst xmlns:p="http://schemas.openxmlformats.org/presentationml/2006/main">
  <p:tag name="AS_UNIQUEID" val="5844"/>
</p:tagLst>
</file>

<file path=ppt/tags/tag692.xml><?xml version="1.0" encoding="utf-8"?>
<p:tagLst xmlns:p="http://schemas.openxmlformats.org/presentationml/2006/main">
  <p:tag name="AS_UNIQUEID" val="5845"/>
  <p:tag name="KSO_WM_BEAUTIFY_FLAG" val=""/>
</p:tagLst>
</file>

<file path=ppt/tags/tag693.xml><?xml version="1.0" encoding="utf-8"?>
<p:tagLst xmlns:p="http://schemas.openxmlformats.org/presentationml/2006/main">
  <p:tag name="AS_UNIQUEID" val="5847"/>
</p:tagLst>
</file>

<file path=ppt/tags/tag694.xml><?xml version="1.0" encoding="utf-8"?>
<p:tagLst xmlns:p="http://schemas.openxmlformats.org/presentationml/2006/main">
  <p:tag name="AS_UNIQUEID" val="5848"/>
</p:tagLst>
</file>

<file path=ppt/tags/tag695.xml><?xml version="1.0" encoding="utf-8"?>
<p:tagLst xmlns:p="http://schemas.openxmlformats.org/presentationml/2006/main">
  <p:tag name="AS_UNIQUEID" val="5849"/>
</p:tagLst>
</file>

<file path=ppt/tags/tag696.xml><?xml version="1.0" encoding="utf-8"?>
<p:tagLst xmlns:p="http://schemas.openxmlformats.org/presentationml/2006/main">
  <p:tag name="AS_UNIQUEID" val="5851"/>
  <p:tag name="KSO_WM_BEAUTIFY_FLAG" val=""/>
</p:tagLst>
</file>

<file path=ppt/tags/tag697.xml><?xml version="1.0" encoding="utf-8"?>
<p:tagLst xmlns:p="http://schemas.openxmlformats.org/presentationml/2006/main">
  <p:tag name="AS_UNIQUEID" val="5852"/>
</p:tagLst>
</file>

<file path=ppt/tags/tag698.xml><?xml version="1.0" encoding="utf-8"?>
<p:tagLst xmlns:p="http://schemas.openxmlformats.org/presentationml/2006/main">
  <p:tag name="AS_UNIQUEID" val="5853"/>
  <p:tag name="KSO_WM_BEAUTIFY_FLAG" val=""/>
</p:tagLst>
</file>

<file path=ppt/tags/tag699.xml><?xml version="1.0" encoding="utf-8"?>
<p:tagLst xmlns:p="http://schemas.openxmlformats.org/presentationml/2006/main">
  <p:tag name="AS_UNIQUEID" val="5855"/>
  <p:tag name="KSO_WM_BEAUTIFY_FLAG" val=""/>
</p:tagLst>
</file>

<file path=ppt/tags/tag7.xml><?xml version="1.0" encoding="utf-8"?>
<p:tagLst xmlns:p="http://schemas.openxmlformats.org/presentationml/2006/main">
  <p:tag name="AS_UNIQUEID" val="5154"/>
</p:tagLst>
</file>

<file path=ppt/tags/tag70.xml><?xml version="1.0" encoding="utf-8"?>
<p:tagLst xmlns:p="http://schemas.openxmlformats.org/presentationml/2006/main">
  <p:tag name="AS_UNIQUEID" val="5217"/>
</p:tagLst>
</file>

<file path=ppt/tags/tag700.xml><?xml version="1.0" encoding="utf-8"?>
<p:tagLst xmlns:p="http://schemas.openxmlformats.org/presentationml/2006/main">
  <p:tag name="AS_UNIQUEID" val="1027"/>
  <p:tag name="KSO_WM_BEAUTIFY_FLAG" val=""/>
</p:tagLst>
</file>

<file path=ppt/tags/tag701.xml><?xml version="1.0" encoding="utf-8"?>
<p:tagLst xmlns:p="http://schemas.openxmlformats.org/presentationml/2006/main">
  <p:tag name="AS_UNIQUEID" val="5856"/>
</p:tagLst>
</file>

<file path=ppt/tags/tag702.xml><?xml version="1.0" encoding="utf-8"?>
<p:tagLst xmlns:p="http://schemas.openxmlformats.org/presentationml/2006/main">
  <p:tag name="AS_UNIQUEID" val="5857"/>
  <p:tag name="TABLE_ENDDRAG_ORIGIN_RECT" val="593*239"/>
  <p:tag name="TABLE_ENDDRAG_RECT" val="63*60*593*239"/>
</p:tagLst>
</file>

<file path=ppt/tags/tag703.xml><?xml version="1.0" encoding="utf-8"?>
<p:tagLst xmlns:p="http://schemas.openxmlformats.org/presentationml/2006/main">
  <p:tag name="AS_UNIQUEID" val="5858"/>
</p:tagLst>
</file>

<file path=ppt/tags/tag704.xml><?xml version="1.0" encoding="utf-8"?>
<p:tagLst xmlns:p="http://schemas.openxmlformats.org/presentationml/2006/main">
  <p:tag name="AS_UNIQUEID" val="5860"/>
  <p:tag name="KSO_WM_BEAUTIFY_FLAG" val=""/>
</p:tagLst>
</file>

<file path=ppt/tags/tag705.xml><?xml version="1.0" encoding="utf-8"?>
<p:tagLst xmlns:p="http://schemas.openxmlformats.org/presentationml/2006/main">
  <p:tag name="AS_UNIQUEID" val="1027"/>
  <p:tag name="KSO_WM_BEAUTIFY_FLAG" val=""/>
</p:tagLst>
</file>

<file path=ppt/tags/tag706.xml><?xml version="1.0" encoding="utf-8"?>
<p:tagLst xmlns:p="http://schemas.openxmlformats.org/presentationml/2006/main">
  <p:tag name="AS_UNIQUEID" val="5861"/>
</p:tagLst>
</file>

<file path=ppt/tags/tag707.xml><?xml version="1.0" encoding="utf-8"?>
<p:tagLst xmlns:p="http://schemas.openxmlformats.org/presentationml/2006/main">
  <p:tag name="AS_UNIQUEID" val="1027"/>
</p:tagLst>
</file>

<file path=ppt/tags/tag708.xml><?xml version="1.0" encoding="utf-8"?>
<p:tagLst xmlns:p="http://schemas.openxmlformats.org/presentationml/2006/main">
  <p:tag name="AS_UNIQUEID" val="5863"/>
  <p:tag name="KSO_WM_BEAUTIFY_FLAG" val=""/>
</p:tagLst>
</file>

<file path=ppt/tags/tag709.xml><?xml version="1.0" encoding="utf-8"?>
<p:tagLst xmlns:p="http://schemas.openxmlformats.org/presentationml/2006/main">
  <p:tag name="AS_UNIQUEID" val="5864"/>
</p:tagLst>
</file>

<file path=ppt/tags/tag71.xml><?xml version="1.0" encoding="utf-8"?>
<p:tagLst xmlns:p="http://schemas.openxmlformats.org/presentationml/2006/main">
  <p:tag name="AS_UNIQUEID" val="5218"/>
</p:tagLst>
</file>

<file path=ppt/tags/tag710.xml><?xml version="1.0" encoding="utf-8"?>
<p:tagLst xmlns:p="http://schemas.openxmlformats.org/presentationml/2006/main">
  <p:tag name="AS_UNIQUEID" val="1027"/>
</p:tagLst>
</file>

<file path=ppt/tags/tag711.xml><?xml version="1.0" encoding="utf-8"?>
<p:tagLst xmlns:p="http://schemas.openxmlformats.org/presentationml/2006/main">
  <p:tag name="AS_UNIQUEID" val="5866"/>
  <p:tag name="KSO_WM_BEAUTIFY_FLAG" val=""/>
</p:tagLst>
</file>

<file path=ppt/tags/tag712.xml><?xml version="1.0" encoding="utf-8"?>
<p:tagLst xmlns:p="http://schemas.openxmlformats.org/presentationml/2006/main">
  <p:tag name="AS_UNIQUEID" val="5867"/>
</p:tagLst>
</file>

<file path=ppt/tags/tag713.xml><?xml version="1.0" encoding="utf-8"?>
<p:tagLst xmlns:p="http://schemas.openxmlformats.org/presentationml/2006/main">
  <p:tag name="AS_UNIQUEID" val="1027"/>
</p:tagLst>
</file>

<file path=ppt/tags/tag714.xml><?xml version="1.0" encoding="utf-8"?>
<p:tagLst xmlns:p="http://schemas.openxmlformats.org/presentationml/2006/main">
  <p:tag name="AS_UNIQUEID" val="5869"/>
  <p:tag name="KSO_WM_BEAUTIFY_FLAG" val=""/>
</p:tagLst>
</file>

<file path=ppt/tags/tag715.xml><?xml version="1.0" encoding="utf-8"?>
<p:tagLst xmlns:p="http://schemas.openxmlformats.org/presentationml/2006/main">
  <p:tag name="AS_UNIQUEID" val="5870"/>
</p:tagLst>
</file>

<file path=ppt/tags/tag716.xml><?xml version="1.0" encoding="utf-8"?>
<p:tagLst xmlns:p="http://schemas.openxmlformats.org/presentationml/2006/main">
  <p:tag name="AS_UNIQUEID" val="5872"/>
</p:tagLst>
</file>

<file path=ppt/tags/tag717.xml><?xml version="1.0" encoding="utf-8"?>
<p:tagLst xmlns:p="http://schemas.openxmlformats.org/presentationml/2006/main">
  <p:tag name="AS_UNIQUEID" val="5873"/>
  <p:tag name="KSO_WM_BEAUTIFY_FLAG" val=""/>
</p:tagLst>
</file>

<file path=ppt/tags/tag718.xml><?xml version="1.0" encoding="utf-8"?>
<p:tagLst xmlns:p="http://schemas.openxmlformats.org/presentationml/2006/main">
  <p:tag name="AS_UNIQUEID" val="5874"/>
  <p:tag name="KSO_WM_BEAUTIFY_FLAG" val=""/>
</p:tagLst>
</file>

<file path=ppt/tags/tag719.xml><?xml version="1.0" encoding="utf-8"?>
<p:tagLst xmlns:p="http://schemas.openxmlformats.org/presentationml/2006/main">
  <p:tag name="AS_UNIQUEID" val="5876"/>
  <p:tag name="KSO_WM_BEAUTIFY_FLAG" val=""/>
</p:tagLst>
</file>

<file path=ppt/tags/tag72.xml><?xml version="1.0" encoding="utf-8"?>
<p:tagLst xmlns:p="http://schemas.openxmlformats.org/presentationml/2006/main">
  <p:tag name="AS_UNIQUEID" val="5219"/>
</p:tagLst>
</file>

<file path=ppt/tags/tag720.xml><?xml version="1.0" encoding="utf-8"?>
<p:tagLst xmlns:p="http://schemas.openxmlformats.org/presentationml/2006/main">
  <p:tag name="AS_UNIQUEID" val="5877"/>
</p:tagLst>
</file>

<file path=ppt/tags/tag721.xml><?xml version="1.0" encoding="utf-8"?>
<p:tagLst xmlns:p="http://schemas.openxmlformats.org/presentationml/2006/main">
  <p:tag name="AS_UNIQUEID" val="1027"/>
  <p:tag name="KSO_WM_BEAUTIFY_FLAG" val=""/>
</p:tagLst>
</file>

<file path=ppt/tags/tag722.xml><?xml version="1.0" encoding="utf-8"?>
<p:tagLst xmlns:p="http://schemas.openxmlformats.org/presentationml/2006/main">
  <p:tag name="AS_UNIQUEID" val="5878"/>
  <p:tag name="KSO_WM_BEAUTIFY_FLAG" val=""/>
</p:tagLst>
</file>

<file path=ppt/tags/tag723.xml><?xml version="1.0" encoding="utf-8"?>
<p:tagLst xmlns:p="http://schemas.openxmlformats.org/presentationml/2006/main">
  <p:tag name="AS_UNIQUEID" val="5880"/>
  <p:tag name="KSO_WM_BEAUTIFY_FLAG" val=""/>
</p:tagLst>
</file>

<file path=ppt/tags/tag724.xml><?xml version="1.0" encoding="utf-8"?>
<p:tagLst xmlns:p="http://schemas.openxmlformats.org/presentationml/2006/main">
  <p:tag name="AS_UNIQUEID" val="5881"/>
</p:tagLst>
</file>

<file path=ppt/tags/tag725.xml><?xml version="1.0" encoding="utf-8"?>
<p:tagLst xmlns:p="http://schemas.openxmlformats.org/presentationml/2006/main">
  <p:tag name="AS_UNIQUEID" val="1027"/>
  <p:tag name="KSO_WM_BEAUTIFY_FLAG" val=""/>
</p:tagLst>
</file>

<file path=ppt/tags/tag726.xml><?xml version="1.0" encoding="utf-8"?>
<p:tagLst xmlns:p="http://schemas.openxmlformats.org/presentationml/2006/main">
  <p:tag name="AS_UNIQUEID" val="5883"/>
  <p:tag name="KSO_WM_BEAUTIFY_FLAG" val=""/>
</p:tagLst>
</file>

<file path=ppt/tags/tag727.xml><?xml version="1.0" encoding="utf-8"?>
<p:tagLst xmlns:p="http://schemas.openxmlformats.org/presentationml/2006/main">
  <p:tag name="AS_UNIQUEID" val="5884"/>
</p:tagLst>
</file>

<file path=ppt/tags/tag728.xml><?xml version="1.0" encoding="utf-8"?>
<p:tagLst xmlns:p="http://schemas.openxmlformats.org/presentationml/2006/main">
  <p:tag name="AS_UNIQUEID" val="1027"/>
  <p:tag name="KSO_WM_BEAUTIFY_FLAG" val=""/>
</p:tagLst>
</file>

<file path=ppt/tags/tag729.xml><?xml version="1.0" encoding="utf-8"?>
<p:tagLst xmlns:p="http://schemas.openxmlformats.org/presentationml/2006/main">
  <p:tag name="AS_UNIQUEID" val="5886"/>
  <p:tag name="KSO_WM_BEAUTIFY_FLAG" val=""/>
</p:tagLst>
</file>

<file path=ppt/tags/tag73.xml><?xml version="1.0" encoding="utf-8"?>
<p:tagLst xmlns:p="http://schemas.openxmlformats.org/presentationml/2006/main">
  <p:tag name="AS_UNIQUEID" val="5220"/>
</p:tagLst>
</file>

<file path=ppt/tags/tag730.xml><?xml version="1.0" encoding="utf-8"?>
<p:tagLst xmlns:p="http://schemas.openxmlformats.org/presentationml/2006/main">
  <p:tag name="AS_UNIQUEID" val="5887"/>
</p:tagLst>
</file>

<file path=ppt/tags/tag731.xml><?xml version="1.0" encoding="utf-8"?>
<p:tagLst xmlns:p="http://schemas.openxmlformats.org/presentationml/2006/main">
  <p:tag name="AS_UNIQUEID" val="5888"/>
  <p:tag name="TABLE_ENDDRAG_ORIGIN_RECT" val="453*82"/>
  <p:tag name="TABLE_ENDDRAG_RECT" val="144*162*453*82"/>
</p:tagLst>
</file>

<file path=ppt/tags/tag732.xml><?xml version="1.0" encoding="utf-8"?>
<p:tagLst xmlns:p="http://schemas.openxmlformats.org/presentationml/2006/main">
  <p:tag name="AS_UNIQUEID" val="5889"/>
</p:tagLst>
</file>

<file path=ppt/tags/tag733.xml><?xml version="1.0" encoding="utf-8"?>
<p:tagLst xmlns:p="http://schemas.openxmlformats.org/presentationml/2006/main">
  <p:tag name="AS_UNIQUEID" val="5890"/>
</p:tagLst>
</file>

<file path=ppt/tags/tag734.xml><?xml version="1.0" encoding="utf-8"?>
<p:tagLst xmlns:p="http://schemas.openxmlformats.org/presentationml/2006/main">
  <p:tag name="AS_UNIQUEID" val="5891"/>
  <p:tag name="KSO_WM_BEAUTIFY_FLAG" val=""/>
</p:tagLst>
</file>

<file path=ppt/tags/tag735.xml><?xml version="1.0" encoding="utf-8"?>
<p:tagLst xmlns:p="http://schemas.openxmlformats.org/presentationml/2006/main">
  <p:tag name="AS_UNIQUEID" val="5893"/>
  <p:tag name="KSO_WM_BEAUTIFY_FLAG" val=""/>
</p:tagLst>
</file>

<file path=ppt/tags/tag736.xml><?xml version="1.0" encoding="utf-8"?>
<p:tagLst xmlns:p="http://schemas.openxmlformats.org/presentationml/2006/main">
  <p:tag name="AS_UNIQUEID" val="5894"/>
</p:tagLst>
</file>

<file path=ppt/tags/tag737.xml><?xml version="1.0" encoding="utf-8"?>
<p:tagLst xmlns:p="http://schemas.openxmlformats.org/presentationml/2006/main">
  <p:tag name="AS_UNIQUEID" val="5895"/>
  <p:tag name="KSO_WM_BEAUTIFY_FLAG" val=""/>
</p:tagLst>
</file>

<file path=ppt/tags/tag738.xml><?xml version="1.0" encoding="utf-8"?>
<p:tagLst xmlns:p="http://schemas.openxmlformats.org/presentationml/2006/main">
  <p:tag name="AS_UNIQUEID" val="5897"/>
  <p:tag name="KSO_WM_BEAUTIFY_FLAG" val=""/>
</p:tagLst>
</file>

<file path=ppt/tags/tag739.xml><?xml version="1.0" encoding="utf-8"?>
<p:tagLst xmlns:p="http://schemas.openxmlformats.org/presentationml/2006/main">
  <p:tag name="AS_UNIQUEID" val="5898"/>
</p:tagLst>
</file>

<file path=ppt/tags/tag74.xml><?xml version="1.0" encoding="utf-8"?>
<p:tagLst xmlns:p="http://schemas.openxmlformats.org/presentationml/2006/main">
  <p:tag name="AS_UNIQUEID" val="5221"/>
</p:tagLst>
</file>

<file path=ppt/tags/tag740.xml><?xml version="1.0" encoding="utf-8"?>
<p:tagLst xmlns:p="http://schemas.openxmlformats.org/presentationml/2006/main">
  <p:tag name="AS_UNIQUEID" val="5899"/>
  <p:tag name="KSO_WM_BEAUTIFY_FLAG" val=""/>
</p:tagLst>
</file>

<file path=ppt/tags/tag741.xml><?xml version="1.0" encoding="utf-8"?>
<p:tagLst xmlns:p="http://schemas.openxmlformats.org/presentationml/2006/main">
  <p:tag name="AS_UNIQUEID" val="5901"/>
  <p:tag name="KSO_WM_BEAUTIFY_FLAG" val=""/>
</p:tagLst>
</file>

<file path=ppt/tags/tag742.xml><?xml version="1.0" encoding="utf-8"?>
<p:tagLst xmlns:p="http://schemas.openxmlformats.org/presentationml/2006/main">
  <p:tag name="AS_UNIQUEID" val="5902"/>
</p:tagLst>
</file>

<file path=ppt/tags/tag743.xml><?xml version="1.0" encoding="utf-8"?>
<p:tagLst xmlns:p="http://schemas.openxmlformats.org/presentationml/2006/main">
  <p:tag name="AS_UNIQUEID" val="5903"/>
  <p:tag name="TABLE_ENDDRAG_ORIGIN_RECT" val="515*205"/>
  <p:tag name="TABLE_ENDDRAG_RECT" val="112*113*515*205"/>
</p:tagLst>
</file>

<file path=ppt/tags/tag744.xml><?xml version="1.0" encoding="utf-8"?>
<p:tagLst xmlns:p="http://schemas.openxmlformats.org/presentationml/2006/main">
  <p:tag name="AS_UNIQUEID" val="5904"/>
</p:tagLst>
</file>

<file path=ppt/tags/tag745.xml><?xml version="1.0" encoding="utf-8"?>
<p:tagLst xmlns:p="http://schemas.openxmlformats.org/presentationml/2006/main">
  <p:tag name="AS_UNIQUEID" val="5905"/>
  <p:tag name="KSO_WM_BEAUTIFY_FLAG" val=""/>
</p:tagLst>
</file>

<file path=ppt/tags/tag746.xml><?xml version="1.0" encoding="utf-8"?>
<p:tagLst xmlns:p="http://schemas.openxmlformats.org/presentationml/2006/main">
  <p:tag name="AS_UNIQUEID" val="5907"/>
  <p:tag name="KSO_WM_BEAUTIFY_FLAG" val=""/>
</p:tagLst>
</file>

<file path=ppt/tags/tag747.xml><?xml version="1.0" encoding="utf-8"?>
<p:tagLst xmlns:p="http://schemas.openxmlformats.org/presentationml/2006/main">
  <p:tag name="AS_UNIQUEID" val="5908"/>
  <p:tag name="KSO_WM_BEAUTIFY_FLAG" val=""/>
</p:tagLst>
</file>

<file path=ppt/tags/tag748.xml><?xml version="1.0" encoding="utf-8"?>
<p:tagLst xmlns:p="http://schemas.openxmlformats.org/presentationml/2006/main">
  <p:tag name="AS_UNIQUEID" val="5909"/>
</p:tagLst>
</file>

<file path=ppt/tags/tag749.xml><?xml version="1.0" encoding="utf-8"?>
<p:tagLst xmlns:p="http://schemas.openxmlformats.org/presentationml/2006/main">
  <p:tag name="AS_UNIQUEID" val="5911"/>
  <p:tag name="KSO_WM_BEAUTIFY_FLAG" val=""/>
</p:tagLst>
</file>

<file path=ppt/tags/tag75.xml><?xml version="1.0" encoding="utf-8"?>
<p:tagLst xmlns:p="http://schemas.openxmlformats.org/presentationml/2006/main">
  <p:tag name="AS_UNIQUEID" val="5222"/>
</p:tagLst>
</file>

<file path=ppt/tags/tag750.xml><?xml version="1.0" encoding="utf-8"?>
<p:tagLst xmlns:p="http://schemas.openxmlformats.org/presentationml/2006/main">
  <p:tag name="AS_UNIQUEID" val="5912"/>
</p:tagLst>
</file>

<file path=ppt/tags/tag751.xml><?xml version="1.0" encoding="utf-8"?>
<p:tagLst xmlns:p="http://schemas.openxmlformats.org/presentationml/2006/main">
  <p:tag name="AS_UNIQUEID" val="5913"/>
  <p:tag name="KSO_WM_BEAUTIFY_FLAG" val=""/>
</p:tagLst>
</file>

<file path=ppt/tags/tag752.xml><?xml version="1.0" encoding="utf-8"?>
<p:tagLst xmlns:p="http://schemas.openxmlformats.org/presentationml/2006/main">
  <p:tag name="AS_UNIQUEID" val="5915"/>
  <p:tag name="KSO_WM_BEAUTIFY_FLAG" val=""/>
</p:tagLst>
</file>

<file path=ppt/tags/tag753.xml><?xml version="1.0" encoding="utf-8"?>
<p:tagLst xmlns:p="http://schemas.openxmlformats.org/presentationml/2006/main">
  <p:tag name="AS_UNIQUEID" val="5916"/>
</p:tagLst>
</file>

<file path=ppt/tags/tag754.xml><?xml version="1.0" encoding="utf-8"?>
<p:tagLst xmlns:p="http://schemas.openxmlformats.org/presentationml/2006/main">
  <p:tag name="AS_UNIQUEID" val="5917"/>
  <p:tag name="KSO_WM_BEAUTIFY_FLAG" val=""/>
</p:tagLst>
</file>

<file path=ppt/tags/tag755.xml><?xml version="1.0" encoding="utf-8"?>
<p:tagLst xmlns:p="http://schemas.openxmlformats.org/presentationml/2006/main">
  <p:tag name="AS_UNIQUEID" val="5919"/>
  <p:tag name="KSO_WM_BEAUTIFY_FLAG" val=""/>
</p:tagLst>
</file>

<file path=ppt/tags/tag756.xml><?xml version="1.0" encoding="utf-8"?>
<p:tagLst xmlns:p="http://schemas.openxmlformats.org/presentationml/2006/main">
  <p:tag name="AS_UNIQUEID" val="5920"/>
</p:tagLst>
</file>

<file path=ppt/tags/tag757.xml><?xml version="1.0" encoding="utf-8"?>
<p:tagLst xmlns:p="http://schemas.openxmlformats.org/presentationml/2006/main">
  <p:tag name="AS_UNIQUEID" val="5921"/>
  <p:tag name="KSO_WM_BEAUTIFY_FLAG" val=""/>
</p:tagLst>
</file>

<file path=ppt/tags/tag758.xml><?xml version="1.0" encoding="utf-8"?>
<p:tagLst xmlns:p="http://schemas.openxmlformats.org/presentationml/2006/main">
  <p:tag name="AS_UNIQUEID" val="5923"/>
  <p:tag name="KSO_WM_BEAUTIFY_FLAG" val=""/>
</p:tagLst>
</file>

<file path=ppt/tags/tag759.xml><?xml version="1.0" encoding="utf-8"?>
<p:tagLst xmlns:p="http://schemas.openxmlformats.org/presentationml/2006/main">
  <p:tag name="AS_UNIQUEID" val="5924"/>
</p:tagLst>
</file>

<file path=ppt/tags/tag76.xml><?xml version="1.0" encoding="utf-8"?>
<p:tagLst xmlns:p="http://schemas.openxmlformats.org/presentationml/2006/main">
  <p:tag name="AS_UNIQUEID" val="5223"/>
</p:tagLst>
</file>

<file path=ppt/tags/tag760.xml><?xml version="1.0" encoding="utf-8"?>
<p:tagLst xmlns:p="http://schemas.openxmlformats.org/presentationml/2006/main">
  <p:tag name="AS_UNIQUEID" val="5925"/>
</p:tagLst>
</file>

<file path=ppt/tags/tag761.xml><?xml version="1.0" encoding="utf-8"?>
<p:tagLst xmlns:p="http://schemas.openxmlformats.org/presentationml/2006/main">
  <p:tag name="AS_UNIQUEID" val="5927"/>
  <p:tag name="KSO_WM_BEAUTIFY_FLAG" val=""/>
</p:tagLst>
</file>

<file path=ppt/tags/tag762.xml><?xml version="1.0" encoding="utf-8"?>
<p:tagLst xmlns:p="http://schemas.openxmlformats.org/presentationml/2006/main">
  <p:tag name="AS_UNIQUEID" val="5928"/>
</p:tagLst>
</file>

<file path=ppt/tags/tag763.xml><?xml version="1.0" encoding="utf-8"?>
<p:tagLst xmlns:p="http://schemas.openxmlformats.org/presentationml/2006/main">
  <p:tag name="AS_UNIQUEID" val="5929"/>
</p:tagLst>
</file>

<file path=ppt/tags/tag764.xml><?xml version="1.0" encoding="utf-8"?>
<p:tagLst xmlns:p="http://schemas.openxmlformats.org/presentationml/2006/main">
  <p:tag name="AS_UNIQUEID" val="5931"/>
  <p:tag name="KSO_WM_BEAUTIFY_FLAG" val=""/>
</p:tagLst>
</file>

<file path=ppt/tags/tag765.xml><?xml version="1.0" encoding="utf-8"?>
<p:tagLst xmlns:p="http://schemas.openxmlformats.org/presentationml/2006/main">
  <p:tag name="AS_UNIQUEID" val="5932"/>
</p:tagLst>
</file>

<file path=ppt/tags/tag766.xml><?xml version="1.0" encoding="utf-8"?>
<p:tagLst xmlns:p="http://schemas.openxmlformats.org/presentationml/2006/main">
  <p:tag name="AS_UNIQUEID" val="5933"/>
</p:tagLst>
</file>

<file path=ppt/tags/tag767.xml><?xml version="1.0" encoding="utf-8"?>
<p:tagLst xmlns:p="http://schemas.openxmlformats.org/presentationml/2006/main">
  <p:tag name="AS_UNIQUEID" val="5935"/>
  <p:tag name="KSO_WM_BEAUTIFY_FLAG" val=""/>
</p:tagLst>
</file>

<file path=ppt/tags/tag768.xml><?xml version="1.0" encoding="utf-8"?>
<p:tagLst xmlns:p="http://schemas.openxmlformats.org/presentationml/2006/main">
  <p:tag name="AS_UNIQUEID" val="5936"/>
</p:tagLst>
</file>

<file path=ppt/tags/tag769.xml><?xml version="1.0" encoding="utf-8"?>
<p:tagLst xmlns:p="http://schemas.openxmlformats.org/presentationml/2006/main">
  <p:tag name="AS_UNIQUEID" val="5938"/>
  <p:tag name="KSO_WM_BEAUTIFY_FLAG" val=""/>
</p:tagLst>
</file>

<file path=ppt/tags/tag77.xml><?xml version="1.0" encoding="utf-8"?>
<p:tagLst xmlns:p="http://schemas.openxmlformats.org/presentationml/2006/main">
  <p:tag name="AS_UNIQUEID" val="5224"/>
</p:tagLst>
</file>

<file path=ppt/tags/tag770.xml><?xml version="1.0" encoding="utf-8"?>
<p:tagLst xmlns:p="http://schemas.openxmlformats.org/presentationml/2006/main">
  <p:tag name="AS_UNIQUEID" val="5939"/>
</p:tagLst>
</file>

<file path=ppt/tags/tag771.xml><?xml version="1.0" encoding="utf-8"?>
<p:tagLst xmlns:p="http://schemas.openxmlformats.org/presentationml/2006/main">
  <p:tag name="AS_UNIQUEID" val="5940"/>
</p:tagLst>
</file>

<file path=ppt/tags/tag772.xml><?xml version="1.0" encoding="utf-8"?>
<p:tagLst xmlns:p="http://schemas.openxmlformats.org/presentationml/2006/main">
  <p:tag name="AS_UNIQUEID" val="5941"/>
</p:tagLst>
</file>

<file path=ppt/tags/tag773.xml><?xml version="1.0" encoding="utf-8"?>
<p:tagLst xmlns:p="http://schemas.openxmlformats.org/presentationml/2006/main">
  <p:tag name="AS_UNIQUEID" val="5942"/>
</p:tagLst>
</file>

<file path=ppt/tags/tag774.xml><?xml version="1.0" encoding="utf-8"?>
<p:tagLst xmlns:p="http://schemas.openxmlformats.org/presentationml/2006/main">
  <p:tag name="AS_UNIQUEID" val="5944"/>
  <p:tag name="KSO_WM_BEAUTIFY_FLAG" val=""/>
</p:tagLst>
</file>

<file path=ppt/tags/tag775.xml><?xml version="1.0" encoding="utf-8"?>
<p:tagLst xmlns:p="http://schemas.openxmlformats.org/presentationml/2006/main">
  <p:tag name="AS_UNIQUEID" val="5945"/>
</p:tagLst>
</file>

<file path=ppt/tags/tag776.xml><?xml version="1.0" encoding="utf-8"?>
<p:tagLst xmlns:p="http://schemas.openxmlformats.org/presentationml/2006/main">
  <p:tag name="AS_UNIQUEID" val="5946"/>
</p:tagLst>
</file>

<file path=ppt/tags/tag777.xml><?xml version="1.0" encoding="utf-8"?>
<p:tagLst xmlns:p="http://schemas.openxmlformats.org/presentationml/2006/main">
  <p:tag name="AS_UNIQUEID" val="5947"/>
</p:tagLst>
</file>

<file path=ppt/tags/tag778.xml><?xml version="1.0" encoding="utf-8"?>
<p:tagLst xmlns:p="http://schemas.openxmlformats.org/presentationml/2006/main">
  <p:tag name="AS_UNIQUEID" val="5949"/>
  <p:tag name="KSO_WM_BEAUTIFY_FLAG" val=""/>
</p:tagLst>
</file>

<file path=ppt/tags/tag779.xml><?xml version="1.0" encoding="utf-8"?>
<p:tagLst xmlns:p="http://schemas.openxmlformats.org/presentationml/2006/main">
  <p:tag name="AS_UNIQUEID" val="5950"/>
</p:tagLst>
</file>

<file path=ppt/tags/tag78.xml><?xml version="1.0" encoding="utf-8"?>
<p:tagLst xmlns:p="http://schemas.openxmlformats.org/presentationml/2006/main">
  <p:tag name="AS_UNIQUEID" val="5225"/>
</p:tagLst>
</file>

<file path=ppt/tags/tag780.xml><?xml version="1.0" encoding="utf-8"?>
<p:tagLst xmlns:p="http://schemas.openxmlformats.org/presentationml/2006/main">
  <p:tag name="AS_UNIQUEID" val="5952"/>
  <p:tag name="KSO_WM_BEAUTIFY_FLAG" val=""/>
</p:tagLst>
</file>

<file path=ppt/tags/tag781.xml><?xml version="1.0" encoding="utf-8"?>
<p:tagLst xmlns:p="http://schemas.openxmlformats.org/presentationml/2006/main">
  <p:tag name="AS_UNIQUEID" val="5953"/>
</p:tagLst>
</file>

<file path=ppt/tags/tag782.xml><?xml version="1.0" encoding="utf-8"?>
<p:tagLst xmlns:p="http://schemas.openxmlformats.org/presentationml/2006/main">
  <p:tag name="AS_UNIQUEID" val="5956"/>
</p:tagLst>
</file>

<file path=ppt/tags/tag783.xml><?xml version="1.0" encoding="utf-8"?>
<p:tagLst xmlns:p="http://schemas.openxmlformats.org/presentationml/2006/main">
  <p:tag name="AS_UNIQUEID" val="5955"/>
</p:tagLst>
</file>

<file path=ppt/tags/tag784.xml><?xml version="1.0" encoding="utf-8"?>
<p:tagLst xmlns:p="http://schemas.openxmlformats.org/presentationml/2006/main">
  <p:tag name="AS_OS" val="Unix 3.10 unknown"/>
  <p:tag name="AS_RELEASE_DATE" val="2023.03.31"/>
  <p:tag name="AS_TITLE" val="Aspose.Slides for Java"/>
  <p:tag name="AS_VERSION" val="23.3"/>
  <p:tag name="COMMONDATA" val="eyJoZGlkIjoiNTg3MDQwYTA1NDRlN2JmOWVkZDZlZWEwMmUzZmUyNmYifQ=="/>
  <p:tag name="KSO_WPP_MARK_KEY" val="9d10f58f-330d-4986-a6c4-ccb7fe88fd81"/>
</p:tagLst>
</file>

<file path=ppt/tags/tag79.xml><?xml version="1.0" encoding="utf-8"?>
<p:tagLst xmlns:p="http://schemas.openxmlformats.org/presentationml/2006/main">
  <p:tag name="AS_UNIQUEID" val="5226"/>
</p:tagLst>
</file>

<file path=ppt/tags/tag8.xml><?xml version="1.0" encoding="utf-8"?>
<p:tagLst xmlns:p="http://schemas.openxmlformats.org/presentationml/2006/main">
  <p:tag name="AS_UNIQUEID" val="5155"/>
</p:tagLst>
</file>

<file path=ppt/tags/tag80.xml><?xml version="1.0" encoding="utf-8"?>
<p:tagLst xmlns:p="http://schemas.openxmlformats.org/presentationml/2006/main">
  <p:tag name="AS_UNIQUEID" val="5227"/>
</p:tagLst>
</file>

<file path=ppt/tags/tag81.xml><?xml version="1.0" encoding="utf-8"?>
<p:tagLst xmlns:p="http://schemas.openxmlformats.org/presentationml/2006/main">
  <p:tag name="AS_UNIQUEID" val="5228"/>
</p:tagLst>
</file>

<file path=ppt/tags/tag82.xml><?xml version="1.0" encoding="utf-8"?>
<p:tagLst xmlns:p="http://schemas.openxmlformats.org/presentationml/2006/main">
  <p:tag name="AS_UNIQUEID" val="5229"/>
</p:tagLst>
</file>

<file path=ppt/tags/tag83.xml><?xml version="1.0" encoding="utf-8"?>
<p:tagLst xmlns:p="http://schemas.openxmlformats.org/presentationml/2006/main">
  <p:tag name="AS_UNIQUEID" val="5230"/>
</p:tagLst>
</file>

<file path=ppt/tags/tag84.xml><?xml version="1.0" encoding="utf-8"?>
<p:tagLst xmlns:p="http://schemas.openxmlformats.org/presentationml/2006/main">
  <p:tag name="AS_UNIQUEID" val="5231"/>
</p:tagLst>
</file>

<file path=ppt/tags/tag85.xml><?xml version="1.0" encoding="utf-8"?>
<p:tagLst xmlns:p="http://schemas.openxmlformats.org/presentationml/2006/main">
  <p:tag name="AS_UNIQUEID" val="5232"/>
</p:tagLst>
</file>

<file path=ppt/tags/tag86.xml><?xml version="1.0" encoding="utf-8"?>
<p:tagLst xmlns:p="http://schemas.openxmlformats.org/presentationml/2006/main">
  <p:tag name="AS_UNIQUEID" val="5233"/>
</p:tagLst>
</file>

<file path=ppt/tags/tag87.xml><?xml version="1.0" encoding="utf-8"?>
<p:tagLst xmlns:p="http://schemas.openxmlformats.org/presentationml/2006/main">
  <p:tag name="AS_UNIQUEID" val="5234"/>
</p:tagLst>
</file>

<file path=ppt/tags/tag88.xml><?xml version="1.0" encoding="utf-8"?>
<p:tagLst xmlns:p="http://schemas.openxmlformats.org/presentationml/2006/main">
  <p:tag name="AS_UNIQUEID" val="5235"/>
</p:tagLst>
</file>

<file path=ppt/tags/tag89.xml><?xml version="1.0" encoding="utf-8"?>
<p:tagLst xmlns:p="http://schemas.openxmlformats.org/presentationml/2006/main">
  <p:tag name="AS_UNIQUEID" val="5236"/>
</p:tagLst>
</file>

<file path=ppt/tags/tag9.xml><?xml version="1.0" encoding="utf-8"?>
<p:tagLst xmlns:p="http://schemas.openxmlformats.org/presentationml/2006/main">
  <p:tag name="AS_UNIQUEID" val="5156"/>
</p:tagLst>
</file>

<file path=ppt/tags/tag90.xml><?xml version="1.0" encoding="utf-8"?>
<p:tagLst xmlns:p="http://schemas.openxmlformats.org/presentationml/2006/main">
  <p:tag name="AS_UNIQUEID" val="5237"/>
</p:tagLst>
</file>

<file path=ppt/tags/tag91.xml><?xml version="1.0" encoding="utf-8"?>
<p:tagLst xmlns:p="http://schemas.openxmlformats.org/presentationml/2006/main">
  <p:tag name="AS_UNIQUEID" val="5238"/>
</p:tagLst>
</file>

<file path=ppt/tags/tag92.xml><?xml version="1.0" encoding="utf-8"?>
<p:tagLst xmlns:p="http://schemas.openxmlformats.org/presentationml/2006/main">
  <p:tag name="AS_UNIQUEID" val="5239"/>
</p:tagLst>
</file>

<file path=ppt/tags/tag93.xml><?xml version="1.0" encoding="utf-8"?>
<p:tagLst xmlns:p="http://schemas.openxmlformats.org/presentationml/2006/main">
  <p:tag name="AS_UNIQUEID" val="5240"/>
</p:tagLst>
</file>

<file path=ppt/tags/tag94.xml><?xml version="1.0" encoding="utf-8"?>
<p:tagLst xmlns:p="http://schemas.openxmlformats.org/presentationml/2006/main">
  <p:tag name="AS_UNIQUEID" val="5241"/>
</p:tagLst>
</file>

<file path=ppt/tags/tag95.xml><?xml version="1.0" encoding="utf-8"?>
<p:tagLst xmlns:p="http://schemas.openxmlformats.org/presentationml/2006/main">
  <p:tag name="AS_UNIQUEID" val="5242"/>
</p:tagLst>
</file>

<file path=ppt/tags/tag96.xml><?xml version="1.0" encoding="utf-8"?>
<p:tagLst xmlns:p="http://schemas.openxmlformats.org/presentationml/2006/main">
  <p:tag name="AS_UNIQUEID" val="5243"/>
</p:tagLst>
</file>

<file path=ppt/tags/tag97.xml><?xml version="1.0" encoding="utf-8"?>
<p:tagLst xmlns:p="http://schemas.openxmlformats.org/presentationml/2006/main">
  <p:tag name="AS_UNIQUEID" val="5244"/>
</p:tagLst>
</file>

<file path=ppt/tags/tag98.xml><?xml version="1.0" encoding="utf-8"?>
<p:tagLst xmlns:p="http://schemas.openxmlformats.org/presentationml/2006/main">
  <p:tag name="AS_UNIQUEID" val="5245"/>
</p:tagLst>
</file>

<file path=ppt/tags/tag99.xml><?xml version="1.0" encoding="utf-8"?>
<p:tagLst xmlns:p="http://schemas.openxmlformats.org/presentationml/2006/main">
  <p:tag name="AS_UNIQUEID" val="5246"/>
</p:tagLst>
</file>

<file path=ppt/theme/theme1.xml><?xml version="1.0" encoding="utf-8"?>
<a:theme xmlns:a="http://schemas.openxmlformats.org/drawingml/2006/main" name="吉祥如意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16824</Words>
  <Application>WPS 演示</Application>
  <PresentationFormat>On-screen Show (4:3)</PresentationFormat>
  <Paragraphs>776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9" baseType="lpstr">
      <vt:lpstr>Arial</vt:lpstr>
      <vt:lpstr>宋体</vt:lpstr>
      <vt:lpstr>Wingdings</vt:lpstr>
      <vt:lpstr>Wingdings 2</vt:lpstr>
      <vt:lpstr>黑体</vt:lpstr>
      <vt:lpstr>Calibri</vt:lpstr>
      <vt:lpstr>Calligraphic</vt:lpstr>
      <vt:lpstr>Segoe Print</vt:lpstr>
      <vt:lpstr>Times New Roman</vt:lpstr>
      <vt:lpstr>微软雅黑</vt:lpstr>
      <vt:lpstr>Arial Unicode MS</vt:lpstr>
      <vt:lpstr>方正粗黑宋简体</vt:lpstr>
      <vt:lpstr>楷体</vt:lpstr>
      <vt:lpstr>仿宋</vt:lpstr>
      <vt:lpstr>华文行楷</vt:lpstr>
      <vt:lpstr>新宋体</vt:lpstr>
      <vt:lpstr>吉祥如意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rbm.xkw.com</dc:creator>
  <cp:lastModifiedBy>刘亚军</cp:lastModifiedBy>
  <cp:revision>2</cp:revision>
  <cp:lastPrinted>2023-11-14T21:12:00Z</cp:lastPrinted>
  <dcterms:created xsi:type="dcterms:W3CDTF">2023-11-14T21:12:00Z</dcterms:created>
  <dcterms:modified xsi:type="dcterms:W3CDTF">2023-12-21T09:07:08Z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ICV">
    <vt:lpwstr>0B332DD9D7314FAE8698F813612DB6F5</vt:lpwstr>
  </property>
  <property fmtid="{D5CDD505-2E9C-101B-9397-08002B2CF9AE}" pid="7" name="KSOProductBuildVer">
    <vt:lpwstr>2052-11.1.0.12165</vt:lpwstr>
  </property>
</Properties>
</file>